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古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对今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6667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207" y="1282268"/>
            <a:ext cx="641460" cy="3710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1" y="1259642"/>
            <a:ext cx="656138" cy="4619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761" y="1230457"/>
            <a:ext cx="528494" cy="4471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31077" y="1738745"/>
            <a:ext cx="538596" cy="41035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8575" y="1724460"/>
            <a:ext cx="387061" cy="44712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3143" y="1722437"/>
            <a:ext cx="727075" cy="53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46835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256145" y="1570182"/>
            <a:ext cx="707753" cy="7019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357091" y="1560946"/>
            <a:ext cx="707753" cy="7019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908800" y="1570183"/>
            <a:ext cx="692727" cy="6870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5939"/>
          <a:stretch/>
        </p:blipFill>
        <p:spPr>
          <a:xfrm>
            <a:off x="5573247" y="2686007"/>
            <a:ext cx="718005" cy="7633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3663" r="5940"/>
          <a:stretch/>
        </p:blipFill>
        <p:spPr>
          <a:xfrm>
            <a:off x="6274855" y="2686006"/>
            <a:ext cx="689363" cy="76259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4239491" y="3851565"/>
            <a:ext cx="692727" cy="6870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126182" y="3851565"/>
            <a:ext cx="692727" cy="68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440609" cy="10599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700808"/>
            <a:ext cx="8640960" cy="46985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255023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1218078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803" y="1227491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927" y="2342655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331338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591" y="2786183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0724" y="2786183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2786183"/>
            <a:ext cx="438509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2548" y="2342655"/>
            <a:ext cx="438509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384" y="1218077"/>
            <a:ext cx="438509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5949280"/>
            <a:ext cx="438509" cy="3905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9582" y="5949279"/>
            <a:ext cx="438509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9929" y="5949278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2022-11-09T06:57:19Z</dcterms:created>
  <dcterms:modified xsi:type="dcterms:W3CDTF">2025-01-15T06:07:06Z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