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074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动物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儿歌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32370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3214254" y="3001818"/>
            <a:ext cx="707754" cy="70196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5477163" y="3001818"/>
            <a:ext cx="707754" cy="70196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6853381" y="3001818"/>
            <a:ext cx="707754" cy="70196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6520872" y="4119418"/>
            <a:ext cx="707754" cy="70196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8664" y="1153246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792" y="1153246"/>
            <a:ext cx="438509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5753" y="1171718"/>
            <a:ext cx="438509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1174" y="1171717"/>
            <a:ext cx="508978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8361" y="1152858"/>
            <a:ext cx="438509" cy="3905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1465" y="1150261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34905" cy="146189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71" y="2197696"/>
            <a:ext cx="8621910" cy="2527448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1198696" y="3899063"/>
            <a:ext cx="1332068" cy="23882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2520892" y="3899063"/>
            <a:ext cx="1332068" cy="23882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1219200" y="3889544"/>
            <a:ext cx="2623888" cy="257583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5140033" y="3908299"/>
            <a:ext cx="4622" cy="257301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5132" y="3303393"/>
            <a:ext cx="306309" cy="24379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5"/>
          <a:srcRect l="3336" t="3833" r="5428" b="5679"/>
          <a:stretch/>
        </p:blipFill>
        <p:spPr>
          <a:xfrm>
            <a:off x="1145307" y="1256145"/>
            <a:ext cx="701965" cy="696223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5"/>
          <a:srcRect l="3336" t="3833" r="5428" b="5679"/>
          <a:stretch/>
        </p:blipFill>
        <p:spPr>
          <a:xfrm>
            <a:off x="3823854" y="1256145"/>
            <a:ext cx="701964" cy="69622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5"/>
          <a:srcRect l="3336" t="3833" r="5428" b="5679"/>
          <a:stretch/>
        </p:blipFill>
        <p:spPr>
          <a:xfrm>
            <a:off x="6511636" y="1256145"/>
            <a:ext cx="701964" cy="69622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6"/>
          <a:srcRect r="85810" b="-3270"/>
          <a:stretch/>
        </p:blipFill>
        <p:spPr>
          <a:xfrm>
            <a:off x="1890025" y="1403540"/>
            <a:ext cx="161696" cy="441284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 rotWithShape="1">
          <a:blip r:embed="rId6"/>
          <a:srcRect r="80776" b="-4655"/>
          <a:stretch/>
        </p:blipFill>
        <p:spPr>
          <a:xfrm>
            <a:off x="4568973" y="1397618"/>
            <a:ext cx="219052" cy="44720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6"/>
          <a:srcRect r="82838" b="-4655"/>
          <a:stretch/>
        </p:blipFill>
        <p:spPr>
          <a:xfrm>
            <a:off x="7256755" y="1397618"/>
            <a:ext cx="195566" cy="44720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58855" y="1423121"/>
            <a:ext cx="582204" cy="4095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38811" y="1397618"/>
            <a:ext cx="582204" cy="40957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00142" y="1397618"/>
            <a:ext cx="582204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11920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1" y="1584500"/>
            <a:ext cx="877017" cy="14401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1587700"/>
            <a:ext cx="877017" cy="14401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9754" y="2621828"/>
            <a:ext cx="644414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5990" y="2641084"/>
            <a:ext cx="964402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1012" y="3087025"/>
            <a:ext cx="155331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18</cp:revision>
  <dcterms:created xsi:type="dcterms:W3CDTF">2022-11-09T06:57:19Z</dcterms:created>
  <dcterms:modified xsi:type="dcterms:W3CDTF">2025-01-15T06:06:20Z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