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阅读与写话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四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74088"/>
            <a:ext cx="8640960" cy="436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1386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845" y="525173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511736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1710351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1710350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1294" y="2204864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66682"/>
            <a:ext cx="8640960" cy="45905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445" y="2206191"/>
            <a:ext cx="3397563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437" y="2694382"/>
            <a:ext cx="5269771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7" y="3170355"/>
            <a:ext cx="3816425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437" y="3669328"/>
            <a:ext cx="7718043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51" y="4163773"/>
            <a:ext cx="7718043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7" y="4658218"/>
            <a:ext cx="7718043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17</cp:revision>
  <dcterms:created xsi:type="dcterms:W3CDTF">2022-11-09T06:57:19Z</dcterms:created>
  <dcterms:modified xsi:type="dcterms:W3CDTF">2025-01-15T06:01:57Z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