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4" r:id="rId6"/>
    <p:sldId id="265" r:id="rId7"/>
    <p:sldId id="266" r:id="rId8"/>
    <p:sldId id="258" r:id="rId9"/>
  </p:sldIdLst>
  <p:sldSz cx="9144000" cy="6858000" type="screen4x3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第四单元    阅读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语文园地四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368208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4518" y="2169246"/>
            <a:ext cx="517522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8104" y="2169245"/>
            <a:ext cx="432048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6376" y="2137026"/>
            <a:ext cx="517522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3208" y="2647620"/>
            <a:ext cx="517522" cy="3905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4518" y="2647620"/>
            <a:ext cx="517522" cy="3905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7295" y="2647619"/>
            <a:ext cx="517522" cy="3905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2424" y="3243927"/>
            <a:ext cx="341568" cy="39052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4368" y="3153526"/>
            <a:ext cx="341568" cy="39052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9264" y="3214465"/>
            <a:ext cx="341568" cy="39052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4160" y="3204932"/>
            <a:ext cx="341568" cy="39052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7640" y="3737344"/>
            <a:ext cx="341568" cy="39052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4368" y="3708531"/>
            <a:ext cx="341568" cy="39052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9798" y="3743392"/>
            <a:ext cx="341568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13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58139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8118" y="2668010"/>
            <a:ext cx="438509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2505" y="2676146"/>
            <a:ext cx="438509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3932" y="2665808"/>
            <a:ext cx="438509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5263" y="2647335"/>
            <a:ext cx="438509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05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183397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5335" y="1448474"/>
            <a:ext cx="613009" cy="615222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6462" y="1448474"/>
            <a:ext cx="613009" cy="615222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6826" y="1448474"/>
            <a:ext cx="613009" cy="615222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0753" y="1448474"/>
            <a:ext cx="613009" cy="615222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1880" y="1448474"/>
            <a:ext cx="613009" cy="615222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2244" y="1448474"/>
            <a:ext cx="613009" cy="615222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5335" y="2048837"/>
            <a:ext cx="613009" cy="615222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6462" y="2048837"/>
            <a:ext cx="613009" cy="615222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6826" y="2048837"/>
            <a:ext cx="613009" cy="615222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0754" y="2048837"/>
            <a:ext cx="613009" cy="615222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1881" y="2048837"/>
            <a:ext cx="613009" cy="615222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2245" y="2048837"/>
            <a:ext cx="613009" cy="615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59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38658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1340768"/>
            <a:ext cx="438509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3579" y="1396184"/>
            <a:ext cx="438509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6991" y="1359239"/>
            <a:ext cx="438509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8264" y="1340767"/>
            <a:ext cx="438509" cy="3905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1900421"/>
            <a:ext cx="438509" cy="3905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2981" y="1900421"/>
            <a:ext cx="438509" cy="3905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896" y="1900421"/>
            <a:ext cx="438509" cy="39052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7482" y="1859712"/>
            <a:ext cx="438509" cy="39052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1964" y="2385824"/>
            <a:ext cx="1158588" cy="39052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6424" y="2917842"/>
            <a:ext cx="1158588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548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17</cp:revision>
  <dcterms:created xsi:type="dcterms:W3CDTF">2022-11-09T06:57:19Z</dcterms:created>
  <dcterms:modified xsi:type="dcterms:W3CDTF">2025-01-15T06:01:19Z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