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端午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粽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17216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9" y="1196752"/>
            <a:ext cx="739188" cy="38538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2" y="1196753"/>
            <a:ext cx="681786" cy="43922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/>
          <a:srcRect b="16044"/>
          <a:stretch/>
        </p:blipFill>
        <p:spPr>
          <a:xfrm>
            <a:off x="6800017" y="1196753"/>
            <a:ext cx="665673" cy="36003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1767" y="1601346"/>
            <a:ext cx="528633" cy="33354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41749" y="1566454"/>
            <a:ext cx="527382" cy="41936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04602" y="1600199"/>
            <a:ext cx="529071" cy="41293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17607" y="2870733"/>
            <a:ext cx="760937" cy="76093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58334" y="2870733"/>
            <a:ext cx="760937" cy="76093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7643" y="3951388"/>
            <a:ext cx="760937" cy="76093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46552" y="3951388"/>
            <a:ext cx="760937" cy="76093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41970" y="3942152"/>
            <a:ext cx="760937" cy="76093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8843" y="3951388"/>
            <a:ext cx="760937" cy="760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7085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445" y="3268374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268374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3268374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4866740"/>
            <a:ext cx="648072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005" y="4866740"/>
            <a:ext cx="648072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894924"/>
            <a:ext cx="648072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27083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1" y="1628800"/>
            <a:ext cx="144016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628799"/>
            <a:ext cx="144016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310" y="1628798"/>
            <a:ext cx="144016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9729" y="1628797"/>
            <a:ext cx="144016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956" y="2464809"/>
            <a:ext cx="438509" cy="31611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491" y="2464809"/>
            <a:ext cx="438509" cy="31611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8546" y="2878764"/>
            <a:ext cx="769318" cy="31611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1465" y="2878764"/>
            <a:ext cx="769318" cy="31611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4735" y="2878764"/>
            <a:ext cx="769318" cy="31611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2014" y="3275748"/>
            <a:ext cx="528675" cy="31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16</cp:revision>
  <dcterms:created xsi:type="dcterms:W3CDTF">2022-11-09T06:57:19Z</dcterms:created>
  <dcterms:modified xsi:type="dcterms:W3CDTF">2025-01-15T06:00:40Z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