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夜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色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142791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374187" y="1488372"/>
            <a:ext cx="2034031" cy="885373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379200" y="1505527"/>
            <a:ext cx="2038255" cy="41629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387444" y="1951924"/>
            <a:ext cx="2038255" cy="41629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716774" y="1469897"/>
            <a:ext cx="2034031" cy="885373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5704306" y="1506844"/>
            <a:ext cx="2038255" cy="41629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712550" y="1953241"/>
            <a:ext cx="2038255" cy="41629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052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916" y="1531463"/>
            <a:ext cx="770175" cy="770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4552" y="1522227"/>
            <a:ext cx="770175" cy="770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679" y="2649063"/>
            <a:ext cx="770175" cy="770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824" y="2639827"/>
            <a:ext cx="770175" cy="770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496" y="2649063"/>
            <a:ext cx="770175" cy="77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044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045" y="1264082"/>
            <a:ext cx="691843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0158" y="1264082"/>
            <a:ext cx="691843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264082"/>
            <a:ext cx="691843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852" y="1264082"/>
            <a:ext cx="691843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727" y="1889124"/>
            <a:ext cx="691843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1889124"/>
            <a:ext cx="691843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895328"/>
            <a:ext cx="691843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852" y="1889124"/>
            <a:ext cx="691843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547188"/>
            <a:ext cx="1224136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969436"/>
            <a:ext cx="504056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896" y="4005064"/>
            <a:ext cx="677943" cy="35489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812" y="4005721"/>
            <a:ext cx="1282244" cy="35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651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191" y="131950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081" y="1319113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671" y="228558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16</cp:revision>
  <dcterms:created xsi:type="dcterms:W3CDTF">2022-11-09T06:57:19Z</dcterms:created>
  <dcterms:modified xsi:type="dcterms:W3CDTF">2025-01-14T02:55:54Z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