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4" r:id="rId6"/>
    <p:sldId id="265" r:id="rId7"/>
    <p:sldId id="266" r:id="rId8"/>
    <p:sldId id="258" r:id="rId9"/>
  </p:sldIdLst>
  <p:sldSz cx="9144000" cy="6858000" type="screen4x3"/>
  <p:notesSz cx="6858000" cy="9144000"/>
  <p:custDataLst>
    <p:tags r:id="rId1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68" y="1988840"/>
            <a:ext cx="9036496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第四单元    阅读</a:t>
            </a:r>
            <a:endParaRPr lang="en-US" altLang="zh-CN" sz="6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8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 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夜 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色</a:t>
            </a:r>
            <a:endParaRPr lang="zh-CN" altLang="en-US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142791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>
            <a:off x="1374187" y="1488372"/>
            <a:ext cx="2034031" cy="885373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flipV="1">
            <a:off x="1379200" y="1505527"/>
            <a:ext cx="2038255" cy="416294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 flipV="1">
            <a:off x="1387444" y="1951924"/>
            <a:ext cx="2038255" cy="416294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5716774" y="1469897"/>
            <a:ext cx="2034031" cy="885373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V="1">
            <a:off x="5704306" y="1506844"/>
            <a:ext cx="2038255" cy="416294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V="1">
            <a:off x="5712550" y="1953241"/>
            <a:ext cx="2038255" cy="416294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113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30521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4916" y="1531463"/>
            <a:ext cx="770175" cy="77017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4552" y="1522227"/>
            <a:ext cx="770175" cy="7701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5679" y="2649063"/>
            <a:ext cx="770175" cy="77017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9824" y="2639827"/>
            <a:ext cx="770175" cy="77017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87496" y="2649063"/>
            <a:ext cx="770175" cy="77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050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90448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2045" y="1264082"/>
            <a:ext cx="691843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0158" y="1264082"/>
            <a:ext cx="691843" cy="3905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0272" y="1264082"/>
            <a:ext cx="691843" cy="3905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2852" y="1264082"/>
            <a:ext cx="691843" cy="3905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5727" y="1889124"/>
            <a:ext cx="691843" cy="3905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9912" y="1889124"/>
            <a:ext cx="691843" cy="39052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0272" y="1895328"/>
            <a:ext cx="691843" cy="39052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2852" y="1889124"/>
            <a:ext cx="691843" cy="39052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824" y="3547188"/>
            <a:ext cx="1224136" cy="39052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3969436"/>
            <a:ext cx="504056" cy="39052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3896" y="4005064"/>
            <a:ext cx="677943" cy="354897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3812" y="4005721"/>
            <a:ext cx="1282244" cy="354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59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16513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4191" y="1319501"/>
            <a:ext cx="438509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99081" y="1319113"/>
            <a:ext cx="438509" cy="3905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3671" y="2285584"/>
            <a:ext cx="438509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548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691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6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16</cp:revision>
  <dcterms:created xsi:type="dcterms:W3CDTF">2022-11-09T06:57:19Z</dcterms:created>
  <dcterms:modified xsi:type="dcterms:W3CDTF">2025-01-14T02:55:54Z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0EF0320530C64073A9A9DA7FFA445ECB_13</vt:lpwstr>
  </property>
</Properties>
</file>