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第四单元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静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夜思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97871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114" y="1250286"/>
            <a:ext cx="565759" cy="45646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1659" y="1276639"/>
            <a:ext cx="316778" cy="4099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3331" y="1253114"/>
            <a:ext cx="343361" cy="45561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32612" y="1253111"/>
            <a:ext cx="788988" cy="44260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41971" y="2649063"/>
            <a:ext cx="760938" cy="76093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46223" y="2649063"/>
            <a:ext cx="760938" cy="76093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7"/>
          <a:srcRect r="5939"/>
          <a:stretch/>
        </p:blipFill>
        <p:spPr>
          <a:xfrm>
            <a:off x="7448227" y="2649062"/>
            <a:ext cx="718007" cy="76334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7"/>
          <a:srcRect l="3663" r="5940"/>
          <a:stretch/>
        </p:blipFill>
        <p:spPr>
          <a:xfrm>
            <a:off x="8149835" y="2649061"/>
            <a:ext cx="689365" cy="76259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41569" y="3766663"/>
            <a:ext cx="760938" cy="76093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7"/>
          <a:srcRect r="5939"/>
          <a:stretch/>
        </p:blipFill>
        <p:spPr>
          <a:xfrm>
            <a:off x="3910700" y="3766662"/>
            <a:ext cx="718007" cy="76334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7"/>
          <a:srcRect l="3663" r="5940"/>
          <a:stretch/>
        </p:blipFill>
        <p:spPr>
          <a:xfrm>
            <a:off x="4612308" y="3766661"/>
            <a:ext cx="689365" cy="762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40282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0008" y="1180955"/>
            <a:ext cx="1009824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2721" y="1180567"/>
            <a:ext cx="425423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4368" y="1180567"/>
            <a:ext cx="425423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7120" y="1700808"/>
            <a:ext cx="788776" cy="26080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3754" y="1661246"/>
            <a:ext cx="438509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1596351"/>
            <a:ext cx="656928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3827" y="2714191"/>
            <a:ext cx="438509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001" y="3147707"/>
            <a:ext cx="438509" cy="39052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5152" y="3147707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96338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7463" y="1578119"/>
            <a:ext cx="1428513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5" y="2088557"/>
            <a:ext cx="792088" cy="28803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2097792"/>
            <a:ext cx="1584176" cy="28803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6772" y="2492896"/>
            <a:ext cx="438509" cy="30702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2492896"/>
            <a:ext cx="720080" cy="30702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2488208"/>
            <a:ext cx="720080" cy="30702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7041" y="2899989"/>
            <a:ext cx="720080" cy="30702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8809" y="4173537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14</cp:revision>
  <dcterms:created xsi:type="dcterms:W3CDTF">2022-11-09T06:57:19Z</dcterms:created>
  <dcterms:modified xsi:type="dcterms:W3CDTF">2025-01-14T02:50:51Z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