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阅读与写话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57916"/>
            <a:ext cx="8628168" cy="38887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4690674"/>
            <a:ext cx="8640960" cy="148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14946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683568" y="1658937"/>
            <a:ext cx="2520280" cy="1698055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195859" y="1658936"/>
            <a:ext cx="2520280" cy="1698055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5708150" y="1658936"/>
            <a:ext cx="2520280" cy="1698055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699546" y="1658936"/>
            <a:ext cx="7512906" cy="1698055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0169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209" y="1947573"/>
            <a:ext cx="658663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956066"/>
            <a:ext cx="936104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555668"/>
            <a:ext cx="936104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555668"/>
            <a:ext cx="576064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14</cp:revision>
  <dcterms:created xsi:type="dcterms:W3CDTF">2022-11-09T06:57:19Z</dcterms:created>
  <dcterms:modified xsi:type="dcterms:W3CDTF">2025-01-15T03:23:08Z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