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2" r:id="rId6"/>
    <p:sldId id="263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第三单元    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阅读与写话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三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57916"/>
            <a:ext cx="8628168" cy="388875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4690674"/>
            <a:ext cx="8640960" cy="1483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314946"/>
          </a:xfrm>
          <a:prstGeom prst="rect">
            <a:avLst/>
          </a:prstGeom>
        </p:spPr>
      </p:pic>
      <p:cxnSp>
        <p:nvCxnSpPr>
          <p:cNvPr id="3" name="直接连接符 2"/>
          <p:cNvCxnSpPr/>
          <p:nvPr/>
        </p:nvCxnSpPr>
        <p:spPr>
          <a:xfrm>
            <a:off x="683568" y="1658937"/>
            <a:ext cx="2520280" cy="1698055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3195859" y="1658936"/>
            <a:ext cx="2520280" cy="1698055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5708150" y="1658936"/>
            <a:ext cx="2520280" cy="1698055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H="1">
            <a:off x="699546" y="1658936"/>
            <a:ext cx="7512906" cy="1698055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538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01697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1209" y="1947573"/>
            <a:ext cx="658663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1956066"/>
            <a:ext cx="936104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2555668"/>
            <a:ext cx="936104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2555668"/>
            <a:ext cx="576064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0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10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14</cp:revision>
  <dcterms:created xsi:type="dcterms:W3CDTF">2022-11-09T06:57:19Z</dcterms:created>
  <dcterms:modified xsi:type="dcterms:W3CDTF">2025-01-15T03:23:08Z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