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58" r:id="rId11"/>
  </p:sldIdLst>
  <p:sldSz cx="9144000" cy="6858000" type="screen4x3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1626" y="10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968" y="1988840"/>
            <a:ext cx="9036496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6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第三单元    阅读</a:t>
            </a:r>
            <a:endParaRPr lang="en-US" altLang="zh-CN" sz="6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第三单元知识盘点</a:t>
            </a:r>
            <a:endParaRPr lang="zh-CN" altLang="en-US" sz="5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573166"/>
            <a:ext cx="8640960" cy="400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13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79541"/>
            <a:ext cx="8640960" cy="493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38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548680"/>
            <a:ext cx="8640960" cy="338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0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40960" cy="528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61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548680"/>
            <a:ext cx="8640960" cy="3294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88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575919"/>
            <a:ext cx="8640960" cy="407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38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691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7</Words>
  <Application>Microsoft Office PowerPoint</Application>
  <PresentationFormat>全屏显示(4:3)</PresentationFormat>
  <Paragraphs>2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15" baseType="lpstr">
      <vt:lpstr>宋体</vt:lpstr>
      <vt:lpstr>微软雅黑</vt:lpstr>
      <vt:lpstr>Arial</vt:lpstr>
      <vt:lpstr>Times New Roman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User</cp:lastModifiedBy>
  <cp:revision>13</cp:revision>
  <dcterms:created xsi:type="dcterms:W3CDTF">2022-11-09T06:57:19Z</dcterms:created>
  <dcterms:modified xsi:type="dcterms:W3CDTF">2025-01-15T03:23:21Z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0EF0320530C64073A9A9DA7FFA445ECB_13</vt:lpwstr>
  </property>
</Properties>
</file>