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口语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交际    打电话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73288"/>
            <a:ext cx="8640960" cy="350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0593"/>
            <a:ext cx="8640960" cy="40205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191" y="271419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191" y="3257134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191" y="3800077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191" y="4266812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59713"/>
            <a:ext cx="8640960" cy="40934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900" y="3785610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2022-11-09T06:57:19Z</dcterms:created>
  <dcterms:modified xsi:type="dcterms:W3CDTF">2025-01-14T02:37:04Z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