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sldIdLst>
    <p:sldId id="256" r:id="rId3"/>
    <p:sldId id="259" r:id="rId4"/>
    <p:sldId id="260" r:id="rId5"/>
    <p:sldId id="262" r:id="rId6"/>
    <p:sldId id="263" r:id="rId7"/>
    <p:sldId id="258" r:id="rId8"/>
  </p:sldIdLst>
  <p:sldSz cx="9144000" cy="6858000" type="screen4x3"/>
  <p:notesSz cx="6858000" cy="9144000"/>
  <p:custDataLst>
    <p:tags r:id="rId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5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1626" y="108"/>
      </p:cViewPr>
      <p:guideLst>
        <p:guide orient="horz" pos="216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484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3968" y="1988840"/>
            <a:ext cx="9036496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6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第三单元    阅读</a:t>
            </a:r>
            <a:endParaRPr lang="en-US" altLang="zh-CN" sz="6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口语</a:t>
            </a: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交际    打电话</a:t>
            </a:r>
            <a:endParaRPr lang="zh-CN" altLang="en-US" sz="5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73288"/>
            <a:ext cx="8640960" cy="3503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130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60593"/>
            <a:ext cx="8640960" cy="402053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92191" y="2714191"/>
            <a:ext cx="438509" cy="39052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92191" y="3257134"/>
            <a:ext cx="438509" cy="39052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92191" y="3800077"/>
            <a:ext cx="438509" cy="39052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92191" y="4266812"/>
            <a:ext cx="438509" cy="39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389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59713"/>
            <a:ext cx="8640960" cy="4093423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19900" y="3785610"/>
            <a:ext cx="438509" cy="39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06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691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</Words>
  <Application>Microsoft Office PowerPoint</Application>
  <PresentationFormat>全屏显示(4:3)</PresentationFormat>
  <Paragraphs>2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6</vt:i4>
      </vt:variant>
    </vt:vector>
  </HeadingPairs>
  <TitlesOfParts>
    <vt:vector size="12" baseType="lpstr">
      <vt:lpstr>宋体</vt:lpstr>
      <vt:lpstr>微软雅黑</vt:lpstr>
      <vt:lpstr>Arial</vt:lpstr>
      <vt:lpstr>Times New Roman</vt:lpstr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Windows User</cp:lastModifiedBy>
  <cp:revision>13</cp:revision>
  <dcterms:created xsi:type="dcterms:W3CDTF">2022-11-09T06:57:19Z</dcterms:created>
  <dcterms:modified xsi:type="dcterms:W3CDTF">2025-01-14T02:37:04Z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0EF0320530C64073A9A9DA7FFA445ECB_13</vt:lpwstr>
  </property>
</Properties>
</file>