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园地三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0633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115" y="1559171"/>
            <a:ext cx="760940" cy="7609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843" y="2676771"/>
            <a:ext cx="760940" cy="7609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424" y="2676771"/>
            <a:ext cx="760940" cy="7609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006" y="2686007"/>
            <a:ext cx="760940" cy="7609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679" y="3803607"/>
            <a:ext cx="760940" cy="76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484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646" y="2030700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2030699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347" y="2467754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467754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148" y="1726743"/>
            <a:ext cx="360040" cy="320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8783" y="1742670"/>
            <a:ext cx="360040" cy="32064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148" y="2149958"/>
            <a:ext cx="360040" cy="3206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8783" y="2147112"/>
            <a:ext cx="360040" cy="3206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0148" y="2572925"/>
            <a:ext cx="360040" cy="32064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7924" y="2565345"/>
            <a:ext cx="808532" cy="32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2741"/>
            <a:ext cx="8640960" cy="51705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2992583" y="1274741"/>
            <a:ext cx="683490" cy="69260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6363856" y="1274741"/>
            <a:ext cx="683490" cy="69260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4341092" y="2106013"/>
            <a:ext cx="683490" cy="69260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2992584" y="2937287"/>
            <a:ext cx="674252" cy="6832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4331856" y="2928051"/>
            <a:ext cx="692726" cy="70196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5680365" y="2928051"/>
            <a:ext cx="692726" cy="70196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6363856" y="2928051"/>
            <a:ext cx="692726" cy="70196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2309092" y="3750087"/>
            <a:ext cx="692726" cy="70196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/>
          <a:srcRect l="3995" t="2148" r="4969" b="5603"/>
          <a:stretch/>
        </p:blipFill>
        <p:spPr>
          <a:xfrm>
            <a:off x="6354619" y="3750087"/>
            <a:ext cx="692726" cy="70196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518" y="4478337"/>
            <a:ext cx="438509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5050" y="4479756"/>
            <a:ext cx="735316" cy="3905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3935" y="4478336"/>
            <a:ext cx="735316" cy="3905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139" y="4897390"/>
            <a:ext cx="735316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2025-01-15T03:22:35Z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