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怎么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都快乐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18608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5216" y="1250287"/>
            <a:ext cx="516371" cy="40302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5216" y="1194045"/>
            <a:ext cx="333220" cy="40509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0059" y="1616366"/>
            <a:ext cx="404363" cy="37868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5014" y="1599137"/>
            <a:ext cx="462368" cy="44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94069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6256737" y="1503754"/>
            <a:ext cx="718006" cy="76334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6958345" y="1503753"/>
            <a:ext cx="689364" cy="76259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1832518" y="2602882"/>
            <a:ext cx="718006" cy="76334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2543362" y="2602881"/>
            <a:ext cx="689364" cy="76259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1010482" y="3702009"/>
            <a:ext cx="718006" cy="76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2354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227" y="2926628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2926628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746" y="2926628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5" y="2954336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2926627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5677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336" y="1291792"/>
            <a:ext cx="1139768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691553"/>
            <a:ext cx="1139768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1772815"/>
            <a:ext cx="864096" cy="30926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1209" y="2880446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14</cp:revision>
  <dcterms:created xsi:type="dcterms:W3CDTF">2022-11-09T06:57:19Z</dcterms:created>
  <dcterms:modified xsi:type="dcterms:W3CDTF">2025-01-15T03:22:01Z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