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0" r:id="rId5"/>
    <p:sldId id="262" r:id="rId6"/>
    <p:sldId id="263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3968" y="1988840"/>
            <a:ext cx="9036496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6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第三单元    阅读</a:t>
            </a:r>
            <a:endParaRPr lang="en-US" altLang="zh-CN" sz="6000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   小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公鸡和小鸭子</a:t>
            </a:r>
            <a:endParaRPr lang="zh-CN" altLang="en-US" sz="5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81059"/>
            <a:ext cx="8640960" cy="450412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9682" y="1295399"/>
            <a:ext cx="264392" cy="42302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9061" y="1305676"/>
            <a:ext cx="465230" cy="41281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4649" y="1267114"/>
            <a:ext cx="607632" cy="45405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7042" y="1761692"/>
            <a:ext cx="552594" cy="42257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88102" y="1734848"/>
            <a:ext cx="373062" cy="38615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17824" y="1744084"/>
            <a:ext cx="513012" cy="42964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21171" y="3175535"/>
            <a:ext cx="765548" cy="76554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6043" y="3184772"/>
            <a:ext cx="765548" cy="76554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 rotWithShape="1">
          <a:blip r:embed="rId9"/>
          <a:srcRect r="5939"/>
          <a:stretch/>
        </p:blipFill>
        <p:spPr>
          <a:xfrm>
            <a:off x="6810918" y="3175535"/>
            <a:ext cx="712091" cy="75705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9"/>
          <a:srcRect l="3663" r="5940"/>
          <a:stretch/>
        </p:blipFill>
        <p:spPr>
          <a:xfrm>
            <a:off x="7512526" y="3175535"/>
            <a:ext cx="683685" cy="75631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15861" y="4320845"/>
            <a:ext cx="765548" cy="76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130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1"/>
            <a:ext cx="8640960" cy="375723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5282" y="1319501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5736" y="1756206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0782" y="1285151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7194" y="1756205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00392" y="1340568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40352" y="1756204"/>
            <a:ext cx="438509" cy="39052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2833" y="3384558"/>
            <a:ext cx="929007" cy="39052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0486" y="3845235"/>
            <a:ext cx="929007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38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27426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91" y="1227137"/>
            <a:ext cx="438509" cy="39052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227137"/>
            <a:ext cx="438509" cy="39052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901" y="1254846"/>
            <a:ext cx="438509" cy="3905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3390" y="1710024"/>
            <a:ext cx="438509" cy="39052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548" y="1710023"/>
            <a:ext cx="438509" cy="39052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0799" y="2569197"/>
            <a:ext cx="438509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6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14</cp:revision>
  <dcterms:created xsi:type="dcterms:W3CDTF">2022-11-09T06:57:19Z</dcterms:created>
  <dcterms:modified xsi:type="dcterms:W3CDTF">2025-01-14T02:07:39Z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0EF0320530C64073A9A9DA7FFA445ECB_13</vt:lpwstr>
  </property>
</Properties>
</file>