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小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公鸡和小鸭子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81059"/>
            <a:ext cx="8640960" cy="450412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682" y="1295399"/>
            <a:ext cx="264392" cy="42302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061" y="1305676"/>
            <a:ext cx="465230" cy="41281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4649" y="1267114"/>
            <a:ext cx="607632" cy="4540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7042" y="1761692"/>
            <a:ext cx="552594" cy="4225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8102" y="1734848"/>
            <a:ext cx="373062" cy="38615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17824" y="1744084"/>
            <a:ext cx="513012" cy="42964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21171" y="3175535"/>
            <a:ext cx="765548" cy="7655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86043" y="3184772"/>
            <a:ext cx="765548" cy="7655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9"/>
          <a:srcRect r="5939"/>
          <a:stretch/>
        </p:blipFill>
        <p:spPr>
          <a:xfrm>
            <a:off x="6810918" y="3175535"/>
            <a:ext cx="712091" cy="75705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9"/>
          <a:srcRect l="3663" r="5940"/>
          <a:stretch/>
        </p:blipFill>
        <p:spPr>
          <a:xfrm>
            <a:off x="7512526" y="3175535"/>
            <a:ext cx="683685" cy="75631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5861" y="4320845"/>
            <a:ext cx="765548" cy="76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1"/>
            <a:ext cx="8640960" cy="37572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5282" y="1319501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756206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782" y="1285151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194" y="1756205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1340568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1756204"/>
            <a:ext cx="438509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833" y="3384558"/>
            <a:ext cx="929007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486" y="3845235"/>
            <a:ext cx="929007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27426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391" y="1227137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227137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5901" y="1254846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390" y="1710024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548" y="1710023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0799" y="2569197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14</cp:revision>
  <dcterms:created xsi:type="dcterms:W3CDTF">2022-11-09T06:57:19Z</dcterms:created>
  <dcterms:modified xsi:type="dcterms:W3CDTF">2025-01-14T02:07:39Z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