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树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和喜鹊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50814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755" y="1886815"/>
            <a:ext cx="580590" cy="41375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6341" y="1866886"/>
            <a:ext cx="519295" cy="4191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7707" y="1877290"/>
            <a:ext cx="409358" cy="42256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2410" y="2311399"/>
            <a:ext cx="670790" cy="41279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01116" y="2304976"/>
            <a:ext cx="344776" cy="40982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73769" y="2307790"/>
            <a:ext cx="538595" cy="3654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50335" y="3711244"/>
            <a:ext cx="770174" cy="77017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52954" y="4828844"/>
            <a:ext cx="770174" cy="77017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64882" y="4810371"/>
            <a:ext cx="770174" cy="77017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79646" y="4828844"/>
            <a:ext cx="770174" cy="77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49493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136" y="1790556"/>
            <a:ext cx="1263072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6808" y="1802813"/>
            <a:ext cx="1263072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590" y="2289319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628155"/>
            <a:ext cx="1512168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65264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046" y="1688955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5589" y="1688955"/>
            <a:ext cx="72825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895" y="1688955"/>
            <a:ext cx="72825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1688953"/>
            <a:ext cx="72825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5589" y="2582323"/>
            <a:ext cx="1016291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582323"/>
            <a:ext cx="1016291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233" y="2570527"/>
            <a:ext cx="1292055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591" y="3277610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14</cp:revision>
  <dcterms:created xsi:type="dcterms:W3CDTF">2022-11-09T06:57:19Z</dcterms:created>
  <dcterms:modified xsi:type="dcterms:W3CDTF">2025-01-15T03:18:24Z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