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1" r:id="rId11"/>
    <p:sldId id="258" r:id="rId12"/>
  </p:sldIdLst>
  <p:sldSz cx="9144000" cy="6858000" type="screen4x3"/>
  <p:notesSz cx="6858000" cy="9144000"/>
  <p:custDataLst>
    <p:tags r:id="rId13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第二单元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第二单元知识盘点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51391" cy="40649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/>
          <a:srcRect l="581"/>
          <a:stretch/>
        </p:blipFill>
        <p:spPr>
          <a:xfrm>
            <a:off x="251521" y="4651792"/>
            <a:ext cx="8640960" cy="194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94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8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88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443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61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723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88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028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38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68" y="548680"/>
            <a:ext cx="8647212" cy="352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35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</Words>
  <Application>Microsoft Office PowerPoint</Application>
  <PresentationFormat>全屏显示(4:3)</PresentationFormat>
  <Paragraphs>2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11</cp:revision>
  <dcterms:created xsi:type="dcterms:W3CDTF">2022-11-09T06:57:19Z</dcterms:created>
  <dcterms:modified xsi:type="dcterms:W3CDTF">2025-01-14T01:59:09Z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