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1" r:id="rId11"/>
    <p:sldId id="258" r:id="rId12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484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6911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3968" y="1988840"/>
            <a:ext cx="9036496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第二单元    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第二单元知识盘点</a:t>
            </a:r>
            <a:endParaRPr lang="zh-CN" altLang="en-US" sz="50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51391" cy="40649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l="581"/>
          <a:stretch/>
        </p:blipFill>
        <p:spPr>
          <a:xfrm>
            <a:off x="251521" y="4651792"/>
            <a:ext cx="8640960" cy="194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130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942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389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2884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06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4438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9611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723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88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48680"/>
            <a:ext cx="8640960" cy="3028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38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68" y="548680"/>
            <a:ext cx="8647212" cy="3524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335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</Words>
  <Application>Microsoft Office PowerPoint</Application>
  <PresentationFormat>全屏显示(4:3)</PresentationFormat>
  <Paragraphs>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11</cp:revision>
  <dcterms:created xsi:type="dcterms:W3CDTF">2022-11-09T06:57:19Z</dcterms:created>
  <dcterms:modified xsi:type="dcterms:W3CDTF">2025-01-14T01:59:09Z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0EF0320530C64073A9A9DA7FFA445ECB_13</vt:lpwstr>
  </property>
</Properties>
</file>