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7" r:id="rId6"/>
    <p:sldId id="262" r:id="rId7"/>
    <p:sldId id="263" r:id="rId8"/>
    <p:sldId id="264" r:id="rId9"/>
    <p:sldId id="265" r:id="rId10"/>
    <p:sldId id="266" r:id="rId11"/>
    <p:sldId id="261" r:id="rId12"/>
    <p:sldId id="258" r:id="rId13"/>
  </p:sldIdLst>
  <p:sldSz cx="9144000" cy="6858000" type="screen4x3"/>
  <p:notesSz cx="6858000" cy="9144000"/>
  <p:custDataLst>
    <p:tags r:id="rId14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99773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4118" y="636010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4" y="2052987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35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第二单元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语文园地二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55932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7381" y="2071963"/>
            <a:ext cx="652474" cy="44395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3128" y="2099672"/>
            <a:ext cx="691702" cy="56963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68408" y="2094493"/>
            <a:ext cx="536320" cy="43318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74714" y="2660074"/>
            <a:ext cx="293884" cy="32327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86430" y="2609204"/>
            <a:ext cx="493304" cy="41108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02556" y="2632365"/>
            <a:ext cx="531843" cy="519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56416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9027" y="2437101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2437101"/>
            <a:ext cx="438509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7094" y="2437100"/>
            <a:ext cx="438509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0216" y="2501753"/>
            <a:ext cx="438509" cy="390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5161" y="2501752"/>
            <a:ext cx="438509" cy="3905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2272" y="2501752"/>
            <a:ext cx="438509" cy="3905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3731" y="2455570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76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1"/>
            <a:ext cx="8568952" cy="208252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8409" y="1393391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1415064"/>
            <a:ext cx="720080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7418" y="2024734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6529" y="2023134"/>
            <a:ext cx="720080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1763" y="1415064"/>
            <a:ext cx="438509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862" y="1499490"/>
            <a:ext cx="762546" cy="390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1763" y="2033687"/>
            <a:ext cx="438509" cy="3905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862" y="2118113"/>
            <a:ext cx="762546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8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194517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6809" y="1522701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9543" y="1537276"/>
            <a:ext cx="302131" cy="334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74880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2817" y="2430850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160" y="2348880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2906963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61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32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88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93304"/>
            <a:ext cx="7016769" cy="626469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/>
          <a:srcRect r="5939"/>
          <a:stretch/>
        </p:blipFill>
        <p:spPr>
          <a:xfrm>
            <a:off x="3907337" y="1369430"/>
            <a:ext cx="858626" cy="91284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/>
          <a:srcRect l="3663" r="5940"/>
          <a:stretch/>
        </p:blipFill>
        <p:spPr>
          <a:xfrm>
            <a:off x="4752960" y="1369431"/>
            <a:ext cx="824376" cy="9119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7789" y="1383680"/>
            <a:ext cx="906938" cy="90693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8553" y="2621353"/>
            <a:ext cx="906938" cy="90693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4371" y="2649062"/>
            <a:ext cx="906938" cy="90693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3"/>
          <a:srcRect r="5939"/>
          <a:stretch/>
        </p:blipFill>
        <p:spPr>
          <a:xfrm>
            <a:off x="3495149" y="3885842"/>
            <a:ext cx="858626" cy="91284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/>
          <a:srcRect l="3663" r="5940"/>
          <a:stretch/>
        </p:blipFill>
        <p:spPr>
          <a:xfrm>
            <a:off x="4340772" y="3885843"/>
            <a:ext cx="824376" cy="91194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7025" y="5124408"/>
            <a:ext cx="906938" cy="90693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0116" y="5152116"/>
            <a:ext cx="906938" cy="906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38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</Words>
  <Application>Microsoft Office PowerPoint</Application>
  <PresentationFormat>全屏显示(4:3)</PresentationFormat>
  <Paragraphs>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13</cp:revision>
  <dcterms:created xsi:type="dcterms:W3CDTF">2022-11-09T06:57:19Z</dcterms:created>
  <dcterms:modified xsi:type="dcterms:W3CDTF">2025-01-15T03:16:59Z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