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64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第二单元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我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多想去看看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19632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2745864"/>
            <a:ext cx="563141" cy="4961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1000" y="2731761"/>
            <a:ext cx="420927" cy="40207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90872" y="2764337"/>
            <a:ext cx="454364" cy="40617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17472" y="3275748"/>
            <a:ext cx="670074" cy="41879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70106" y="3290453"/>
            <a:ext cx="343275" cy="35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195534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r="5939"/>
          <a:stretch/>
        </p:blipFill>
        <p:spPr>
          <a:xfrm>
            <a:off x="1241390" y="1642298"/>
            <a:ext cx="712772" cy="75777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/>
          <a:srcRect l="3663" r="5940"/>
          <a:stretch/>
        </p:blipFill>
        <p:spPr>
          <a:xfrm>
            <a:off x="1952235" y="1642298"/>
            <a:ext cx="689365" cy="76259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7" y="1637481"/>
            <a:ext cx="767967" cy="76796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3559" y="1646718"/>
            <a:ext cx="767967" cy="767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8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440791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691680" y="1628800"/>
            <a:ext cx="1781193" cy="514036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1691679" y="1644073"/>
            <a:ext cx="1790430" cy="53570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682443" y="2730761"/>
            <a:ext cx="1790430" cy="12439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143927" y="1638825"/>
            <a:ext cx="1780873" cy="513248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6143927" y="2199854"/>
            <a:ext cx="1780873" cy="513248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6129856" y="1690255"/>
            <a:ext cx="1794944" cy="1038715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0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426253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0591" y="1273318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7908" y="3430880"/>
            <a:ext cx="3402848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3159" y="4211852"/>
            <a:ext cx="2188513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61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13</cp:revision>
  <dcterms:created xsi:type="dcterms:W3CDTF">2022-11-09T06:57:19Z</dcterms:created>
  <dcterms:modified xsi:type="dcterms:W3CDTF">2025-01-15T03:16:24Z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