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9" r:id="rId4"/>
    <p:sldId id="260" r:id="rId5"/>
    <p:sldId id="262" r:id="rId6"/>
    <p:sldId id="263" r:id="rId7"/>
    <p:sldId id="264" r:id="rId8"/>
    <p:sldId id="258" r:id="rId9"/>
  </p:sldIdLst>
  <p:sldSz cx="9144000" cy="6858000" type="screen4x3"/>
  <p:notesSz cx="6858000" cy="9144000"/>
  <p:custDataLst>
    <p:tags r:id="rId10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626" y="108"/>
      </p:cViewPr>
      <p:guideLst>
        <p:guide orient="horz" pos="21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484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968" y="1988840"/>
            <a:ext cx="9036496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6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第二单元    阅读</a:t>
            </a:r>
            <a:endParaRPr lang="en-US" altLang="zh-CN" sz="6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我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多想去看看</a:t>
            </a:r>
            <a:endParaRPr lang="zh-CN" altLang="en-US" sz="5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3196322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5816" y="2745864"/>
            <a:ext cx="563141" cy="4961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31000" y="2731761"/>
            <a:ext cx="420927" cy="402079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90872" y="2764337"/>
            <a:ext cx="454364" cy="406174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17472" y="3275748"/>
            <a:ext cx="670074" cy="418797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70106" y="3290453"/>
            <a:ext cx="343275" cy="350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130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1955348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3"/>
          <a:srcRect r="5939"/>
          <a:stretch/>
        </p:blipFill>
        <p:spPr>
          <a:xfrm>
            <a:off x="1241390" y="1642298"/>
            <a:ext cx="712772" cy="757779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3"/>
          <a:srcRect l="3663" r="5940"/>
          <a:stretch/>
        </p:blipFill>
        <p:spPr>
          <a:xfrm>
            <a:off x="1952235" y="1642298"/>
            <a:ext cx="689365" cy="76259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3887" y="1637481"/>
            <a:ext cx="767967" cy="767967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3559" y="1646718"/>
            <a:ext cx="767967" cy="767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389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2440791"/>
          </a:xfrm>
          <a:prstGeom prst="rect">
            <a:avLst/>
          </a:prstGeom>
        </p:spPr>
      </p:pic>
      <p:cxnSp>
        <p:nvCxnSpPr>
          <p:cNvPr id="4" name="直接连接符 3"/>
          <p:cNvCxnSpPr/>
          <p:nvPr/>
        </p:nvCxnSpPr>
        <p:spPr>
          <a:xfrm>
            <a:off x="1691680" y="1628800"/>
            <a:ext cx="1781193" cy="514036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V="1">
            <a:off x="1691679" y="1644073"/>
            <a:ext cx="1790430" cy="535707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1682443" y="2730761"/>
            <a:ext cx="1790430" cy="12439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6143927" y="1638825"/>
            <a:ext cx="1780873" cy="513248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6143927" y="2199854"/>
            <a:ext cx="1780873" cy="513248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 flipV="1">
            <a:off x="6129856" y="1690255"/>
            <a:ext cx="1794944" cy="1038715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306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426253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90591" y="1273318"/>
            <a:ext cx="438509" cy="3905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7908" y="3430880"/>
            <a:ext cx="3402848" cy="3905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3159" y="4211852"/>
            <a:ext cx="2188513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611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691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9</Words>
  <Application>Microsoft Office PowerPoint</Application>
  <PresentationFormat>全屏显示(4:3)</PresentationFormat>
  <Paragraphs>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7</vt:i4>
      </vt:variant>
    </vt:vector>
  </HeadingPairs>
  <TitlesOfParts>
    <vt:vector size="13" baseType="lpstr"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13</cp:revision>
  <dcterms:created xsi:type="dcterms:W3CDTF">2022-11-09T06:57:19Z</dcterms:created>
  <dcterms:modified xsi:type="dcterms:W3CDTF">2025-01-15T03:16:24Z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0EF0320530C64073A9A9DA7FFA445ECB_13</vt:lpwstr>
  </property>
</Properties>
</file>