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64" r:id="rId8"/>
    <p:sldId id="265" r:id="rId9"/>
    <p:sldId id="258" r:id="rId10"/>
  </p:sldIdLst>
  <p:sldSz cx="9144000" cy="6858000" type="screen4x3"/>
  <p:notesSz cx="6858000" cy="9144000"/>
  <p:custDataLst>
    <p:tags r:id="rId1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2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626" y="108"/>
      </p:cViewPr>
      <p:guideLst>
        <p:guide orient="horz" pos="216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48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3968" y="1988840"/>
            <a:ext cx="9036496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第二单元    阅读</a:t>
            </a:r>
            <a:endParaRPr lang="en-US" altLang="zh-CN" sz="6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吃水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不忘挖井人</a:t>
            </a:r>
            <a:endParaRPr lang="zh-CN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0"/>
            <a:ext cx="8640960" cy="1947069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1115616" y="1628800"/>
            <a:ext cx="2952328" cy="504056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1259632" y="1628800"/>
            <a:ext cx="1368152" cy="504056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>
            <a:off x="2725161" y="1628800"/>
            <a:ext cx="1368152" cy="504056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5652120" y="1628800"/>
            <a:ext cx="2952328" cy="504056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H="1">
            <a:off x="5760132" y="1628800"/>
            <a:ext cx="1368152" cy="504056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7214948" y="1628800"/>
            <a:ext cx="1368152" cy="504056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13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0"/>
            <a:ext cx="8640960" cy="2766141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4479" y="1457572"/>
            <a:ext cx="788648" cy="788648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169" y="1466808"/>
            <a:ext cx="779412" cy="77941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623" y="1457572"/>
            <a:ext cx="768392" cy="768392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6220" y="2545677"/>
            <a:ext cx="771962" cy="77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38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8640960" cy="2588425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1115616" y="2348880"/>
            <a:ext cx="360040" cy="216024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1691680" y="2326523"/>
            <a:ext cx="5145" cy="181007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3851920" y="2348880"/>
            <a:ext cx="360040" cy="216024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4427984" y="2326523"/>
            <a:ext cx="5145" cy="181007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4609707" y="2354804"/>
            <a:ext cx="466349" cy="162153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6588224" y="2327868"/>
            <a:ext cx="395060" cy="237036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>
            <a:off x="7409468" y="2328421"/>
            <a:ext cx="367645" cy="207389"/>
          </a:xfrm>
          <a:prstGeom prst="line">
            <a:avLst/>
          </a:prstGeom>
          <a:ln w="19050">
            <a:solidFill>
              <a:srgbClr val="00B2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0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8640960" cy="3019829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0518" y="2113828"/>
            <a:ext cx="438509" cy="3905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176" y="2780928"/>
            <a:ext cx="438509" cy="3905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176" y="3177984"/>
            <a:ext cx="438509" cy="3905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2113828"/>
            <a:ext cx="438509" cy="3905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1683" y="2086302"/>
            <a:ext cx="438509" cy="3905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3288" y="2095354"/>
            <a:ext cx="438509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61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0"/>
            <a:ext cx="8640960" cy="181106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6045" y="1171719"/>
            <a:ext cx="438509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88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691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</Words>
  <Application>Microsoft Office PowerPoint</Application>
  <PresentationFormat>全屏显示(4:3)</PresentationFormat>
  <Paragraphs>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宋体</vt:lpstr>
      <vt:lpstr>微软雅黑</vt:lpstr>
      <vt:lpstr>Arial</vt:lpstr>
      <vt:lpstr>Times New Roman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User</cp:lastModifiedBy>
  <cp:revision>13</cp:revision>
  <dcterms:created xsi:type="dcterms:W3CDTF">2022-11-09T06:57:19Z</dcterms:created>
  <dcterms:modified xsi:type="dcterms:W3CDTF">2025-01-15T03:16:04Z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0EF0320530C64073A9A9DA7FFA445ECB_13</vt:lpwstr>
  </property>
</Properties>
</file>