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2" r:id="rId6"/>
    <p:sldId id="263" r:id="rId7"/>
    <p:sldId id="264" r:id="rId8"/>
    <p:sldId id="258" r:id="rId9"/>
  </p:sldIdLst>
  <p:sldSz cx="9144000" cy="6858000" type="screen4x3"/>
  <p:notesSz cx="6858000" cy="9144000"/>
  <p:custDataLst>
    <p:tags r:id="rId1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68" y="1988840"/>
            <a:ext cx="9036496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第二单元    阅读</a:t>
            </a:r>
            <a:endParaRPr lang="en-US" altLang="zh-CN" sz="6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热爱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中国共产党</a:t>
            </a:r>
            <a:endParaRPr lang="zh-CN" altLang="en-US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181561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1720" y="1350003"/>
            <a:ext cx="630195" cy="45108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2041" y="1350003"/>
            <a:ext cx="344170" cy="40490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99599" y="1368475"/>
            <a:ext cx="708692" cy="4813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29477" y="1863279"/>
            <a:ext cx="714652" cy="510466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59749" y="1872943"/>
            <a:ext cx="342455" cy="49134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32916" y="1863708"/>
            <a:ext cx="642866" cy="582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13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36126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/>
          <a:srcRect r="5939"/>
          <a:stretch/>
        </p:blipFill>
        <p:spPr>
          <a:xfrm>
            <a:off x="1324520" y="1614590"/>
            <a:ext cx="708384" cy="75311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/>
          <a:srcRect l="3663" r="5940"/>
          <a:stretch/>
        </p:blipFill>
        <p:spPr>
          <a:xfrm>
            <a:off x="2026127" y="1614590"/>
            <a:ext cx="680127" cy="75237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/>
          <a:srcRect r="5939"/>
          <a:stretch/>
        </p:blipFill>
        <p:spPr>
          <a:xfrm>
            <a:off x="7380312" y="1614590"/>
            <a:ext cx="708384" cy="75311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/>
          <a:srcRect l="3663" r="5940"/>
          <a:stretch/>
        </p:blipFill>
        <p:spPr>
          <a:xfrm>
            <a:off x="8081919" y="1614590"/>
            <a:ext cx="680127" cy="75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38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72975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5391" y="1744374"/>
            <a:ext cx="732833" cy="390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5391" y="2251491"/>
            <a:ext cx="1236889" cy="3905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2055" y="2251491"/>
            <a:ext cx="870386" cy="3905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1614" y="2762456"/>
            <a:ext cx="870386" cy="3905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601" y="2755728"/>
            <a:ext cx="870386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06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411750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4009" y="1180955"/>
            <a:ext cx="438509" cy="390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3990" y="1194872"/>
            <a:ext cx="862266" cy="3905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296" y="1194872"/>
            <a:ext cx="862266" cy="3905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1700808"/>
            <a:ext cx="1528750" cy="3905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3968" y="2780928"/>
            <a:ext cx="438509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61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6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11</cp:revision>
  <dcterms:created xsi:type="dcterms:W3CDTF">2022-11-09T06:57:19Z</dcterms:created>
  <dcterms:modified xsi:type="dcterms:W3CDTF">2025-01-15T03:14:21Z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0EF0320530C64073A9A9DA7FFA445ECB_13</vt:lpwstr>
  </property>
</Properties>
</file>