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热爱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中国共产党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18156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350003"/>
            <a:ext cx="630195" cy="4510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1" y="1350003"/>
            <a:ext cx="344170" cy="40490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9599" y="1368475"/>
            <a:ext cx="708692" cy="481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9477" y="1863279"/>
            <a:ext cx="714652" cy="5104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9749" y="1872943"/>
            <a:ext cx="342455" cy="4913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32916" y="1863708"/>
            <a:ext cx="642866" cy="58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36126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1324520" y="1614590"/>
            <a:ext cx="708384" cy="7531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2026127" y="1614590"/>
            <a:ext cx="680127" cy="75237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7380312" y="1614590"/>
            <a:ext cx="708384" cy="7531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8081919" y="1614590"/>
            <a:ext cx="680127" cy="75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297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391" y="1744374"/>
            <a:ext cx="73283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391" y="2251491"/>
            <a:ext cx="123688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055" y="2251491"/>
            <a:ext cx="870386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614" y="2762456"/>
            <a:ext cx="870386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601" y="2755728"/>
            <a:ext cx="870386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1175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4009" y="1180955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990" y="1194872"/>
            <a:ext cx="862266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1194872"/>
            <a:ext cx="862266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700808"/>
            <a:ext cx="1528750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2780928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2022-11-09T06:57:19Z</dcterms:created>
  <dcterms:modified xsi:type="dcterms:W3CDTF">2025-01-15T03:14:21Z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