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40079"/>
            <a:ext cx="8640960" cy="51057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20" y="5273500"/>
            <a:ext cx="8641061" cy="14615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468" y="5261264"/>
            <a:ext cx="1934796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3682" y="5743719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9009" y="6237312"/>
            <a:ext cx="723311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53399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882" y="3619355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435" y="361935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619353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899" y="3619353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362" y="4009878"/>
            <a:ext cx="1806661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248" y="4465126"/>
            <a:ext cx="1806661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247" y="4940002"/>
            <a:ext cx="1806661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246" y="5414300"/>
            <a:ext cx="2017754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2022-11-09T06:57:19Z</dcterms:created>
  <dcterms:modified xsi:type="dcterms:W3CDTF">2025-01-15T03:13:41Z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