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5" r:id="rId8"/>
    <p:sldId id="266" r:id="rId9"/>
    <p:sldId id="261" r:id="rId10"/>
    <p:sldId id="267" r:id="rId11"/>
    <p:sldId id="258" r:id="rId12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第一单元知识盘点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0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538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9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33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3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11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全屏显示(4:3)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2022-11-09T06:57:19Z</dcterms:created>
  <dcterms:modified xsi:type="dcterms:W3CDTF">2025-01-15T03:13:55Z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