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65" r:id="rId8"/>
    <p:sldId id="266" r:id="rId9"/>
    <p:sldId id="261" r:id="rId10"/>
    <p:sldId id="267" r:id="rId11"/>
    <p:sldId id="258" r:id="rId12"/>
  </p:sldIdLst>
  <p:sldSz cx="9144000" cy="6858000" type="screen4x3"/>
  <p:notesSz cx="6858000" cy="9144000"/>
  <p:custDataLst>
    <p:tags r:id="rId1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9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第一单元    识字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第一单元知识盘点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40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5380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8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49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70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88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33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38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53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35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11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0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全屏显示(4:3)</PresentationFormat>
  <Paragraphs>2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10</cp:revision>
  <dcterms:created xsi:type="dcterms:W3CDTF">2022-11-09T06:57:19Z</dcterms:created>
  <dcterms:modified xsi:type="dcterms:W3CDTF">2025-01-15T03:13:55Z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