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    识字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快乐读书吧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读读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童谣和儿歌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7413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78" y="961591"/>
            <a:ext cx="130260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29" y="923492"/>
            <a:ext cx="277235" cy="4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1118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196" y="196835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033896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18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13" y="1168151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16815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2088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3667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1425"/>
          <a:stretch/>
        </p:blipFill>
        <p:spPr>
          <a:xfrm>
            <a:off x="251521" y="2996952"/>
            <a:ext cx="8640960" cy="24291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83" y="3882159"/>
            <a:ext cx="395610" cy="41643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107138" y="3301574"/>
            <a:ext cx="432048" cy="432048"/>
          </a:xfrm>
          <a:prstGeom prst="ellipse">
            <a:avLst/>
          </a:prstGeom>
          <a:noFill/>
          <a:ln w="19050">
            <a:solidFill>
              <a:srgbClr val="00B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419872" y="3301574"/>
            <a:ext cx="432048" cy="432048"/>
          </a:xfrm>
          <a:prstGeom prst="ellipse">
            <a:avLst/>
          </a:prstGeom>
          <a:noFill/>
          <a:ln w="19050">
            <a:solidFill>
              <a:srgbClr val="00B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36096" y="3301574"/>
            <a:ext cx="792088" cy="432048"/>
          </a:xfrm>
          <a:prstGeom prst="ellipse">
            <a:avLst/>
          </a:prstGeom>
          <a:noFill/>
          <a:ln w="19050">
            <a:solidFill>
              <a:srgbClr val="00B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79437" y="3301574"/>
            <a:ext cx="432048" cy="432048"/>
          </a:xfrm>
          <a:prstGeom prst="ellipse">
            <a:avLst/>
          </a:prstGeom>
          <a:noFill/>
          <a:ln w="19050">
            <a:solidFill>
              <a:srgbClr val="00B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6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442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1" y="390211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30" y="5013176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15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749" y="3144733"/>
            <a:ext cx="150417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1" y="3144733"/>
            <a:ext cx="244827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6" y="3671395"/>
            <a:ext cx="244827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2022-11-09T06:57:19Z</dcterms:created>
  <dcterms:modified xsi:type="dcterms:W3CDTF">2025-01-15T03:13:16Z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