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9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口语交际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请你帮个忙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345" y="548680"/>
            <a:ext cx="8641135" cy="402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6100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3250" y="1396278"/>
            <a:ext cx="4191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8653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286" y="1636423"/>
            <a:ext cx="419100" cy="352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645094"/>
            <a:ext cx="419100" cy="352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2404" y="2520604"/>
            <a:ext cx="419100" cy="352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954" y="2967340"/>
            <a:ext cx="41910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/>
          <a:srcRect b="978"/>
          <a:stretch/>
        </p:blipFill>
        <p:spPr>
          <a:xfrm>
            <a:off x="251520" y="548680"/>
            <a:ext cx="8640960" cy="252369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776" y="1774969"/>
            <a:ext cx="631471" cy="352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591" y="2247457"/>
            <a:ext cx="436706" cy="3174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96" y="2652423"/>
            <a:ext cx="636204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11</cp:revision>
  <dcterms:created xsi:type="dcterms:W3CDTF">2022-11-09T06:57:19Z</dcterms:created>
  <dcterms:modified xsi:type="dcterms:W3CDTF">2025-01-15T03:12:11Z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