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58" r:id="rId10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  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猜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字谜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192522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7" y="1772816"/>
            <a:ext cx="504056" cy="33833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951" y="1738181"/>
            <a:ext cx="676089" cy="37989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0693" y="1777009"/>
            <a:ext cx="612439" cy="33811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63163" y="1728944"/>
            <a:ext cx="288109" cy="38894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7144" y="2138863"/>
            <a:ext cx="612464" cy="3180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06666" y="2111156"/>
            <a:ext cx="609916" cy="38489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34644" y="2132855"/>
            <a:ext cx="311644" cy="34104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40583" y="2104227"/>
            <a:ext cx="493449" cy="43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67657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9273" y="1422011"/>
            <a:ext cx="787196" cy="73006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1419562"/>
            <a:ext cx="787196" cy="7300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718" y="2463271"/>
            <a:ext cx="787196" cy="73006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7645" y="2463271"/>
            <a:ext cx="787196" cy="7300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3173" y="2463271"/>
            <a:ext cx="787196" cy="73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410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466" y="2277918"/>
            <a:ext cx="40957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269642"/>
            <a:ext cx="409575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712011"/>
            <a:ext cx="409575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2721906"/>
            <a:ext cx="40957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1117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407" y="1881399"/>
            <a:ext cx="40957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1881399"/>
            <a:ext cx="40957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406" y="2287954"/>
            <a:ext cx="409575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0250" y="2306712"/>
            <a:ext cx="40957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9878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3297" y="1650488"/>
            <a:ext cx="40957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1650488"/>
            <a:ext cx="40957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862" y="2042617"/>
            <a:ext cx="409575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59" y="2031488"/>
            <a:ext cx="409575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3024660"/>
            <a:ext cx="40957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88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11</cp:revision>
  <dcterms:created xsi:type="dcterms:W3CDTF">2022-11-09T06:57:19Z</dcterms:created>
  <dcterms:modified xsi:type="dcterms:W3CDTF">2025-01-15T03:11:16Z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