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5" r:id="rId5"/>
    <p:sldId id="263" r:id="rId6"/>
    <p:sldId id="264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语文园地一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73963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341" y="1176397"/>
            <a:ext cx="409575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168656"/>
            <a:ext cx="409575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8307" y="1168655"/>
            <a:ext cx="409575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903" y="1168654"/>
            <a:ext cx="409575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9258" y="1164095"/>
            <a:ext cx="409575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967" y="1547789"/>
            <a:ext cx="409575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202" y="1570471"/>
            <a:ext cx="409575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665" y="1570471"/>
            <a:ext cx="409575" cy="390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602" y="1558521"/>
            <a:ext cx="409575" cy="3905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5412" y="1586322"/>
            <a:ext cx="409575" cy="3905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7389" y="3064699"/>
            <a:ext cx="759156" cy="759156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2480" y="3055463"/>
            <a:ext cx="759156" cy="759156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0625" y="3055463"/>
            <a:ext cx="759156" cy="75915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6480" y="3064700"/>
            <a:ext cx="759156" cy="759156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2225" y="3055464"/>
            <a:ext cx="759156" cy="759156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8843" y="3055464"/>
            <a:ext cx="759156" cy="759156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4697" y="3055464"/>
            <a:ext cx="759156" cy="759156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1315" y="3064700"/>
            <a:ext cx="759156" cy="759156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4"/>
          <a:srcRect r="5939"/>
          <a:stretch/>
        </p:blipFill>
        <p:spPr>
          <a:xfrm>
            <a:off x="5259210" y="4505570"/>
            <a:ext cx="714770" cy="75990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4"/>
          <a:srcRect r="5939"/>
          <a:stretch/>
        </p:blipFill>
        <p:spPr>
          <a:xfrm rot="10800000">
            <a:off x="6644664" y="4487098"/>
            <a:ext cx="714770" cy="759903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4"/>
          <a:srcRect l="3663" r="5940"/>
          <a:stretch/>
        </p:blipFill>
        <p:spPr>
          <a:xfrm rot="10800000">
            <a:off x="7327799" y="4487098"/>
            <a:ext cx="686257" cy="759157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4"/>
          <a:srcRect l="3663" r="5940"/>
          <a:stretch/>
        </p:blipFill>
        <p:spPr>
          <a:xfrm>
            <a:off x="5960817" y="4505570"/>
            <a:ext cx="686257" cy="75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31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46234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352" y="2649063"/>
            <a:ext cx="765548" cy="7655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r="4862"/>
          <a:stretch/>
        </p:blipFill>
        <p:spPr>
          <a:xfrm>
            <a:off x="5580112" y="2627607"/>
            <a:ext cx="728324" cy="7655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2783864" y="3424917"/>
            <a:ext cx="714769" cy="75990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3494708" y="3424917"/>
            <a:ext cx="686256" cy="75915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/>
          <a:srcRect r="4862"/>
          <a:stretch/>
        </p:blipFill>
        <p:spPr>
          <a:xfrm>
            <a:off x="4831966" y="3440407"/>
            <a:ext cx="728324" cy="7655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6127428" y="3434153"/>
            <a:ext cx="714769" cy="75990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6838272" y="3434153"/>
            <a:ext cx="686256" cy="75915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5573" y="4553817"/>
            <a:ext cx="636347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172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0992" y="2974398"/>
            <a:ext cx="409575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2974397"/>
            <a:ext cx="40957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12</cp:revision>
  <dcterms:created xsi:type="dcterms:W3CDTF">2022-11-09T06:57:19Z</dcterms:created>
  <dcterms:modified xsi:type="dcterms:W3CDTF">2025-01-15T03:11:52Z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