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04ABB-774C-46DF-BF70-DEB4428EDCE9}" type="datetimeFigureOut">
              <a:rPr lang="zh-CN" altLang="en-US" smtClean="0"/>
              <a:t>2025/1/15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A4818-A530-4340-A53E-A8B18FC441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94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A4818-A530-4340-A53E-A8B18FC4413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25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姓氏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8197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484" y="3244273"/>
            <a:ext cx="291913" cy="27879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1516" y="3244273"/>
            <a:ext cx="291913" cy="27879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435" y="3244273"/>
            <a:ext cx="291913" cy="27879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155" y="3256973"/>
            <a:ext cx="268814" cy="2567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0306" y="3250623"/>
            <a:ext cx="268814" cy="25673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355" y="3253509"/>
            <a:ext cx="239330" cy="25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8928"/>
            <a:ext cx="8640960" cy="18419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579652"/>
            <a:ext cx="801960" cy="81555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586688"/>
            <a:ext cx="801960" cy="8155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/>
          <a:srcRect r="50238"/>
          <a:stretch/>
        </p:blipFill>
        <p:spPr>
          <a:xfrm>
            <a:off x="4924420" y="1601927"/>
            <a:ext cx="752480" cy="7865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/>
          <a:srcRect l="50644" r="-1"/>
          <a:stretch/>
        </p:blipFill>
        <p:spPr>
          <a:xfrm>
            <a:off x="5682600" y="1597144"/>
            <a:ext cx="748680" cy="78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384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289" y="2228779"/>
            <a:ext cx="330880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228779"/>
            <a:ext cx="330880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2236791"/>
            <a:ext cx="330880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03172"/>
            <a:ext cx="792088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403172"/>
            <a:ext cx="792088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2630" y="3403172"/>
            <a:ext cx="792088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2636912"/>
            <a:ext cx="8640960" cy="128805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548680"/>
            <a:ext cx="8640960" cy="2094389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3373692" y="2258400"/>
            <a:ext cx="339326" cy="33701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716016" y="2258400"/>
            <a:ext cx="339326" cy="33701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814789" y="2249163"/>
            <a:ext cx="339326" cy="33701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9106" y="3091295"/>
            <a:ext cx="945261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2743" y="3503398"/>
            <a:ext cx="945261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</Words>
  <Application>Microsoft Office PowerPoint</Application>
  <PresentationFormat>全屏显示(4:3)</PresentationFormat>
  <Paragraphs>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12</cp:revision>
  <dcterms:created xsi:type="dcterms:W3CDTF">2022-11-09T06:57:19Z</dcterms:created>
  <dcterms:modified xsi:type="dcterms:W3CDTF">2025-01-15T03:10:02Z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