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  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小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青蛙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25219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1907597"/>
            <a:ext cx="649420" cy="4026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5854" y="1915390"/>
            <a:ext cx="406667" cy="36148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4087" y="2338371"/>
            <a:ext cx="519221" cy="33949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65236" y="2312547"/>
            <a:ext cx="358692" cy="39190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61120" y="2343898"/>
            <a:ext cx="455096" cy="39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83645"/>
            <a:ext cx="8640960" cy="399748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1" y="1556793"/>
            <a:ext cx="765548" cy="7655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6381436" y="1556793"/>
            <a:ext cx="712091" cy="7570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7092280" y="1556793"/>
            <a:ext cx="683685" cy="75631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2276980" y="2676579"/>
            <a:ext cx="712091" cy="7570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2987824" y="2676579"/>
            <a:ext cx="683685" cy="75631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868" y="3806344"/>
            <a:ext cx="738552" cy="73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645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9462" y="1922751"/>
            <a:ext cx="371475" cy="352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1914654"/>
            <a:ext cx="371475" cy="3524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420888"/>
            <a:ext cx="371475" cy="3524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879" y="2382427"/>
            <a:ext cx="371475" cy="3524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3107" y="2382427"/>
            <a:ext cx="371475" cy="3524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2382427"/>
            <a:ext cx="371475" cy="3524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1440" y="2382427"/>
            <a:ext cx="37147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01920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153" y="2338387"/>
            <a:ext cx="371475" cy="352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5371" y="2768894"/>
            <a:ext cx="596717" cy="3437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131127"/>
            <a:ext cx="288032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13</cp:revision>
  <dcterms:created xsi:type="dcterms:W3CDTF">2022-11-09T06:57:19Z</dcterms:created>
  <dcterms:modified xsi:type="dcterms:W3CDTF">2025-01-15T03:10:31Z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