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altLang="zh-CN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春夏秋冬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32193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412" y="1935304"/>
            <a:ext cx="951624" cy="46635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8" y="1935304"/>
            <a:ext cx="685730" cy="41015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2321" y="1942912"/>
            <a:ext cx="432047" cy="38045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94841" y="2377656"/>
            <a:ext cx="599552" cy="42096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62764" y="2369551"/>
            <a:ext cx="563417" cy="48195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2078" y="2370645"/>
            <a:ext cx="427973" cy="42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9891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8820" y="2177156"/>
            <a:ext cx="781325" cy="77502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972" y="2177155"/>
            <a:ext cx="784811" cy="77848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6266" y="2186391"/>
            <a:ext cx="766190" cy="7600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217" y="3303108"/>
            <a:ext cx="766892" cy="76070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0448" y="3318241"/>
            <a:ext cx="766892" cy="76070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4808" y="3318241"/>
            <a:ext cx="766892" cy="76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281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088" y="2268681"/>
            <a:ext cx="438150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5658" y="2287153"/>
            <a:ext cx="438150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2733521"/>
            <a:ext cx="43815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13712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1403648" y="1484784"/>
            <a:ext cx="2160240" cy="50405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1403648" y="1988840"/>
            <a:ext cx="2088232" cy="100811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1403648" y="1521784"/>
            <a:ext cx="2088232" cy="969121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1403648" y="2490904"/>
            <a:ext cx="2088232" cy="48456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300192" y="1521784"/>
            <a:ext cx="2088232" cy="45734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6300192" y="1564470"/>
            <a:ext cx="2088232" cy="43398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6300192" y="2512090"/>
            <a:ext cx="2088232" cy="45734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6300192" y="2534475"/>
            <a:ext cx="2088232" cy="43398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6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12</cp:revision>
  <dcterms:created xsi:type="dcterms:W3CDTF">2022-11-09T06:57:19Z</dcterms:created>
  <dcterms:modified xsi:type="dcterms:W3CDTF">2025-01-15T03:09:37Z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