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5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733A-727C-468B-A6FE-7E9CDD0AC78C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5A6A-1630-4C70-BE19-123C5521E1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4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65A6A-1630-4C70-BE19-123C5521E1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3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000" cy="3406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2636912"/>
            <a:ext cx="50405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33" y="3017168"/>
            <a:ext cx="504056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365104"/>
            <a:ext cx="50405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268760"/>
            <a:ext cx="8640000" cy="44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852936"/>
            <a:ext cx="50405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852936"/>
            <a:ext cx="50405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80441"/>
            <a:ext cx="7848872" cy="664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42635"/>
            <a:ext cx="8640000" cy="32865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582595"/>
            <a:ext cx="504056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884" y="2852936"/>
            <a:ext cx="504056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585917"/>
            <a:ext cx="50405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000" cy="3922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9" y="1854349"/>
            <a:ext cx="50405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61" y="1863874"/>
            <a:ext cx="504056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12" y="2286397"/>
            <a:ext cx="504056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310780"/>
            <a:ext cx="504056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77072"/>
            <a:ext cx="504056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84" y="4077072"/>
            <a:ext cx="504056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4077072"/>
            <a:ext cx="504056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509120"/>
            <a:ext cx="504056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520530"/>
            <a:ext cx="50405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2204864"/>
            <a:ext cx="8640000" cy="17411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636912"/>
            <a:ext cx="554461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75" y="3510533"/>
            <a:ext cx="655272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417039"/>
            <a:ext cx="8640000" cy="4028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17032"/>
            <a:ext cx="7560840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0" y="4202038"/>
            <a:ext cx="810042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0" y="4615036"/>
            <a:ext cx="8100420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6" y="5044777"/>
            <a:ext cx="810042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49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期末测试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  分数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:100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1844824"/>
            <a:ext cx="8640000" cy="25443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62453" y="269962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269962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</a:t>
            </a:r>
            <a:r>
              <a:rPr lang="en-US" altLang="zh-CN" dirty="0">
                <a:solidFill>
                  <a:srgbClr val="00B0F0"/>
                </a:solidFill>
              </a:rPr>
              <a:t>_</a:t>
            </a:r>
            <a:r>
              <a:rPr lang="en-US" altLang="zh-CN" dirty="0" smtClean="0">
                <a:solidFill>
                  <a:srgbClr val="00B0F0"/>
                </a:solidFill>
              </a:rPr>
              <a:t>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314096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</a:t>
            </a:r>
            <a:r>
              <a:rPr lang="en-US" altLang="zh-CN" dirty="0">
                <a:solidFill>
                  <a:srgbClr val="00B0F0"/>
                </a:solidFill>
              </a:rPr>
              <a:t>_</a:t>
            </a:r>
            <a:r>
              <a:rPr lang="en-US" altLang="zh-CN" dirty="0" smtClean="0">
                <a:solidFill>
                  <a:srgbClr val="00B0F0"/>
                </a:solidFill>
              </a:rPr>
              <a:t>__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9226" y="317095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</a:t>
            </a:r>
            <a:r>
              <a:rPr lang="en-US" altLang="zh-CN" dirty="0">
                <a:solidFill>
                  <a:srgbClr val="00B0F0"/>
                </a:solidFill>
              </a:rPr>
              <a:t>_</a:t>
            </a:r>
            <a:r>
              <a:rPr lang="en-US" altLang="zh-CN" dirty="0" smtClean="0">
                <a:solidFill>
                  <a:srgbClr val="00B0F0"/>
                </a:solidFill>
              </a:rPr>
              <a:t>__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26101" y="357301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74853" y="363573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</a:t>
            </a:r>
            <a:r>
              <a:rPr lang="en-US" altLang="zh-CN" dirty="0">
                <a:solidFill>
                  <a:srgbClr val="00B0F0"/>
                </a:solidFill>
              </a:rPr>
              <a:t>_</a:t>
            </a:r>
            <a:r>
              <a:rPr lang="en-US" altLang="zh-CN" dirty="0" smtClean="0">
                <a:solidFill>
                  <a:srgbClr val="00B0F0"/>
                </a:solidFill>
              </a:rPr>
              <a:t>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16799" y="361668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</a:t>
            </a:r>
            <a:r>
              <a:rPr lang="en-US" altLang="zh-CN" dirty="0">
                <a:solidFill>
                  <a:srgbClr val="00B0F0"/>
                </a:solidFill>
              </a:rPr>
              <a:t>_</a:t>
            </a:r>
            <a:r>
              <a:rPr lang="en-US" altLang="zh-CN" dirty="0" smtClean="0">
                <a:solidFill>
                  <a:srgbClr val="00B0F0"/>
                </a:solidFill>
              </a:rPr>
              <a:t>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03896" y="407707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____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25" y="4317798"/>
            <a:ext cx="2286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340768"/>
            <a:ext cx="8640000" cy="43008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348881"/>
            <a:ext cx="1526359" cy="792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348880"/>
            <a:ext cx="789146" cy="806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055" y="2385839"/>
            <a:ext cx="1587862" cy="8271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626" y="3563212"/>
            <a:ext cx="855174" cy="873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3578444"/>
            <a:ext cx="874812" cy="849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3646661"/>
            <a:ext cx="1512168" cy="7904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326" y="4842681"/>
            <a:ext cx="1550922" cy="798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2758" y="4854766"/>
            <a:ext cx="853390" cy="8784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920" y="4869160"/>
            <a:ext cx="826354" cy="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700808"/>
            <a:ext cx="8640000" cy="2892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80928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789040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628800"/>
            <a:ext cx="8640000" cy="34571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628800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58" y="3645024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81" y="2564904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14675"/>
            <a:ext cx="8640000" cy="4446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060848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060848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492896"/>
            <a:ext cx="564592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384" y="2564904"/>
            <a:ext cx="564592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546623"/>
            <a:ext cx="564592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12" y="4221088"/>
            <a:ext cx="564592" cy="432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113" y="4139158"/>
            <a:ext cx="564592" cy="432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16" y="4221088"/>
            <a:ext cx="564592" cy="4320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021" y="4221088"/>
            <a:ext cx="564592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211824"/>
            <a:ext cx="564592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205" y="5211824"/>
            <a:ext cx="564592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50" y="5211824"/>
            <a:ext cx="56459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7109"/>
            <a:ext cx="8640000" cy="5088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04864"/>
            <a:ext cx="1052767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136" y="2204864"/>
            <a:ext cx="1052767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733438"/>
            <a:ext cx="1052767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725144"/>
            <a:ext cx="1440160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725144"/>
            <a:ext cx="1944216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87" y="5724068"/>
            <a:ext cx="280831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340768"/>
            <a:ext cx="8640000" cy="4219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65" y="1998365"/>
            <a:ext cx="504056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977" y="2007890"/>
            <a:ext cx="762935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81" y="2007890"/>
            <a:ext cx="1031339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007890"/>
            <a:ext cx="762935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883607"/>
            <a:ext cx="762935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77" y="2879812"/>
            <a:ext cx="762935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96" y="3321782"/>
            <a:ext cx="1052767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45" y="4221088"/>
            <a:ext cx="1052767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4219990"/>
            <a:ext cx="1052767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5" y="5077755"/>
            <a:ext cx="1052767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988" y="5082350"/>
            <a:ext cx="105276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</Words>
  <Application>Microsoft Office PowerPoint</Application>
  <PresentationFormat>全屏显示(4:3)</PresentationFormat>
  <Paragraphs>11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15</cp:revision>
  <dcterms:created xsi:type="dcterms:W3CDTF">2025-01-08T00:39:05Z</dcterms:created>
  <dcterms:modified xsi:type="dcterms:W3CDTF">2025-01-13T01:33:03Z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