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9" r:id="rId5"/>
    <p:sldId id="261" r:id="rId6"/>
    <p:sldId id="262" r:id="rId7"/>
    <p:sldId id="264" r:id="rId8"/>
    <p:sldId id="265" r:id="rId9"/>
    <p:sldId id="266" r:id="rId10"/>
    <p:sldId id="260" r:id="rId11"/>
    <p:sldId id="267" r:id="rId12"/>
    <p:sldId id="268" r:id="rId13"/>
    <p:sldId id="269" r:id="rId14"/>
    <p:sldId id="270" r:id="rId15"/>
    <p:sldId id="263" r:id="rId16"/>
    <p:sldId id="258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66AF1-2F98-4BE8-BB4C-D5CB80A050DF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8482F-0BFB-4133-A5E8-8482BBBEF8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63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482F-0BFB-4133-A5E8-8482BBBEF80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000" cy="59115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806724"/>
            <a:ext cx="43204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65" y="2204120"/>
            <a:ext cx="43204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676" y="2643436"/>
            <a:ext cx="43204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065997"/>
            <a:ext cx="432048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515" y="3673599"/>
            <a:ext cx="1296144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52" y="4270907"/>
            <a:ext cx="720080" cy="2721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517232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000" cy="50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000" cy="46155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56992"/>
            <a:ext cx="564592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356992"/>
            <a:ext cx="43204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939" y="5013176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000" cy="27858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72" y="2531047"/>
            <a:ext cx="564592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429000"/>
            <a:ext cx="5645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58186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149080"/>
            <a:ext cx="7704856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52" y="4725144"/>
            <a:ext cx="8333878" cy="3070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163873"/>
            <a:ext cx="8333878" cy="3070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610804"/>
            <a:ext cx="8333878" cy="3070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049533"/>
            <a:ext cx="8333878" cy="3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72816"/>
            <a:ext cx="9144000" cy="2495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第七单元测试</a:t>
            </a: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  分数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:100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000" cy="24091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03648" y="299695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5" name="矩形 4"/>
          <p:cNvSpPr/>
          <p:nvPr/>
        </p:nvSpPr>
        <p:spPr>
          <a:xfrm>
            <a:off x="4860032" y="299695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6" name="矩形 5"/>
          <p:cNvSpPr/>
          <p:nvPr/>
        </p:nvSpPr>
        <p:spPr>
          <a:xfrm>
            <a:off x="8028384" y="2994146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7" name="矩形 6"/>
          <p:cNvSpPr/>
          <p:nvPr/>
        </p:nvSpPr>
        <p:spPr>
          <a:xfrm>
            <a:off x="1577268" y="3505035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8" name="矩形 7"/>
          <p:cNvSpPr/>
          <p:nvPr/>
        </p:nvSpPr>
        <p:spPr>
          <a:xfrm>
            <a:off x="4478196" y="3505035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9" name="矩形 8"/>
          <p:cNvSpPr/>
          <p:nvPr/>
        </p:nvSpPr>
        <p:spPr>
          <a:xfrm>
            <a:off x="7264712" y="342900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0" name="矩形 9"/>
          <p:cNvSpPr/>
          <p:nvPr/>
        </p:nvSpPr>
        <p:spPr>
          <a:xfrm>
            <a:off x="1959104" y="3956074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1" name="矩形 10"/>
          <p:cNvSpPr/>
          <p:nvPr/>
        </p:nvSpPr>
        <p:spPr>
          <a:xfrm>
            <a:off x="4165766" y="4022584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2" name="矩形 11"/>
          <p:cNvSpPr/>
          <p:nvPr/>
        </p:nvSpPr>
        <p:spPr>
          <a:xfrm>
            <a:off x="7188206" y="4022584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947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340768"/>
            <a:ext cx="8640000" cy="43581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047" y="2214389"/>
            <a:ext cx="864096" cy="845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200052"/>
            <a:ext cx="864000" cy="8894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797" y="2242964"/>
            <a:ext cx="864000" cy="857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738" y="3533068"/>
            <a:ext cx="864000" cy="84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8213" y="3504493"/>
            <a:ext cx="864000" cy="8769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4853658"/>
            <a:ext cx="1602043" cy="7920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800" y="4797152"/>
            <a:ext cx="864000" cy="8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59042"/>
            <a:ext cx="8640000" cy="3038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636912"/>
            <a:ext cx="57606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647206"/>
            <a:ext cx="576064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212976"/>
            <a:ext cx="576064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212976"/>
            <a:ext cx="576064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86" y="3665215"/>
            <a:ext cx="576064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17032"/>
            <a:ext cx="576064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293096"/>
            <a:ext cx="576064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8" y="4293096"/>
            <a:ext cx="57606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1556792"/>
            <a:ext cx="8640000" cy="3782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573016"/>
            <a:ext cx="360040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4005064"/>
            <a:ext cx="1359024" cy="3624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3501008"/>
            <a:ext cx="43204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4014588"/>
            <a:ext cx="1531218" cy="3592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18818" y="2492896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8" name="矩形 7"/>
          <p:cNvSpPr/>
          <p:nvPr/>
        </p:nvSpPr>
        <p:spPr>
          <a:xfrm>
            <a:off x="4327824" y="2492896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9" name="矩形 8"/>
          <p:cNvSpPr/>
          <p:nvPr/>
        </p:nvSpPr>
        <p:spPr>
          <a:xfrm>
            <a:off x="7164288" y="2492896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0" name="矩形 9"/>
          <p:cNvSpPr/>
          <p:nvPr/>
        </p:nvSpPr>
        <p:spPr>
          <a:xfrm>
            <a:off x="1464315" y="2954561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1" name="矩形 10"/>
          <p:cNvSpPr/>
          <p:nvPr/>
        </p:nvSpPr>
        <p:spPr>
          <a:xfrm>
            <a:off x="5155122" y="296733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2" name="矩形 11"/>
          <p:cNvSpPr/>
          <p:nvPr/>
        </p:nvSpPr>
        <p:spPr>
          <a:xfrm>
            <a:off x="6987797" y="296733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3" name="矩形 12"/>
          <p:cNvSpPr/>
          <p:nvPr/>
        </p:nvSpPr>
        <p:spPr>
          <a:xfrm>
            <a:off x="673379" y="249289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______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10181" y="248360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______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2055" y="290159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______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000" cy="27077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564904"/>
            <a:ext cx="43204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996952"/>
            <a:ext cx="43204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010" y="3429000"/>
            <a:ext cx="43204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548" y="3429000"/>
            <a:ext cx="432048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192535"/>
            <a:ext cx="43204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34" y="4293096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000" cy="35771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417381"/>
            <a:ext cx="43204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417381"/>
            <a:ext cx="43204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876094"/>
            <a:ext cx="432048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308142"/>
            <a:ext cx="43204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49715"/>
            <a:ext cx="4032448" cy="3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640000" cy="25166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53" y="3589582"/>
            <a:ext cx="8191003" cy="21436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209" y="2276872"/>
            <a:ext cx="43204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270026"/>
            <a:ext cx="432048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32" y="2710357"/>
            <a:ext cx="43204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851" y="2703511"/>
            <a:ext cx="432048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145" y="2724049"/>
            <a:ext cx="432048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717203"/>
            <a:ext cx="432048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163" y="4670944"/>
            <a:ext cx="2226536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953" y="5183050"/>
            <a:ext cx="2226536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65" y="5183050"/>
            <a:ext cx="22265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</Words>
  <Application>Microsoft Office PowerPoint</Application>
  <PresentationFormat>全屏显示(4:3)</PresentationFormat>
  <Paragraphs>21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13</cp:revision>
  <dcterms:created xsi:type="dcterms:W3CDTF">2025-01-08T00:39:05Z</dcterms:created>
  <dcterms:modified xsi:type="dcterms:W3CDTF">2025-01-10T06:17:47Z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