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412776"/>
            <a:ext cx="8640000" cy="3573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57789"/>
            <a:ext cx="2448272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327" y="2010099"/>
            <a:ext cx="720080" cy="36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010099"/>
            <a:ext cx="720080" cy="3673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331" y="2404047"/>
            <a:ext cx="720080" cy="367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413200"/>
            <a:ext cx="720080" cy="367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645024"/>
            <a:ext cx="438547" cy="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4392488" cy="6621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14839"/>
            <a:ext cx="8640000" cy="37191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924944"/>
            <a:ext cx="1368152" cy="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000" cy="1290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2132856"/>
            <a:ext cx="8640000" cy="3380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484784"/>
            <a:ext cx="1368152" cy="527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53" y="2911952"/>
            <a:ext cx="1368152" cy="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640000" cy="363006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403648" y="3591093"/>
            <a:ext cx="4176464" cy="6299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3136"/>
            <a:ext cx="8640000" cy="1332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1640" y="200786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√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19872" y="3717032"/>
            <a:ext cx="0" cy="5040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03648" y="3717032"/>
            <a:ext cx="4032448" cy="5040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96336" y="3717032"/>
            <a:ext cx="0" cy="5040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581128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196752"/>
            <a:ext cx="8640000" cy="475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636798"/>
            <a:ext cx="7704856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2" y="4204108"/>
            <a:ext cx="8172428" cy="2967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8" y="4669825"/>
            <a:ext cx="8172428" cy="2967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99" y="5085184"/>
            <a:ext cx="8172428" cy="2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49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期中测试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  分数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772816"/>
            <a:ext cx="8640000" cy="27842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331640" y="3534916"/>
            <a:ext cx="216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43808" y="3534916"/>
            <a:ext cx="216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07172" y="3986014"/>
            <a:ext cx="216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42978" y="4424412"/>
            <a:ext cx="216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59" y="3964003"/>
            <a:ext cx="328265" cy="1130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07" y="4383351"/>
            <a:ext cx="328265" cy="1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4" y="1916832"/>
            <a:ext cx="9000000" cy="25909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824" y="263691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6038639" y="261989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7524328" y="26389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30689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8" name="矩形 7"/>
          <p:cNvSpPr/>
          <p:nvPr/>
        </p:nvSpPr>
        <p:spPr>
          <a:xfrm>
            <a:off x="4938677" y="30689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1691680" y="35267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2" name="矩形 11"/>
          <p:cNvSpPr/>
          <p:nvPr/>
        </p:nvSpPr>
        <p:spPr>
          <a:xfrm>
            <a:off x="5026847" y="35254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3" name="矩形 12"/>
          <p:cNvSpPr/>
          <p:nvPr/>
        </p:nvSpPr>
        <p:spPr>
          <a:xfrm>
            <a:off x="7380312" y="35354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4" name="矩形 13"/>
          <p:cNvSpPr/>
          <p:nvPr/>
        </p:nvSpPr>
        <p:spPr>
          <a:xfrm>
            <a:off x="1779552" y="40145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03" y="1512342"/>
            <a:ext cx="1276350" cy="4381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171193" y="31107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宋体" panose="0201060003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31429"/>
            <a:ext cx="8640000" cy="4113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93" y="2324497"/>
            <a:ext cx="1540474" cy="7920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894" y="2324498"/>
            <a:ext cx="1528000" cy="792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93" y="3488002"/>
            <a:ext cx="726200" cy="7521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489855"/>
            <a:ext cx="731233" cy="731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7" y="3490997"/>
            <a:ext cx="1512168" cy="8024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619" y="4659486"/>
            <a:ext cx="751219" cy="7621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529" y="4693088"/>
            <a:ext cx="728663" cy="7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000" cy="28555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8640000" cy="2452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909516"/>
            <a:ext cx="360040" cy="36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19438"/>
            <a:ext cx="360040" cy="3673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378" y="1909516"/>
            <a:ext cx="360040" cy="367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858" y="2330968"/>
            <a:ext cx="360040" cy="367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238006"/>
            <a:ext cx="360040" cy="3673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907" y="3238006"/>
            <a:ext cx="360040" cy="367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22" y="3141978"/>
            <a:ext cx="360040" cy="3673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471" y="3141978"/>
            <a:ext cx="360040" cy="3673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843167"/>
            <a:ext cx="360040" cy="3673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908313"/>
            <a:ext cx="360040" cy="3673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60" y="4843167"/>
            <a:ext cx="360040" cy="3673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254318"/>
            <a:ext cx="360040" cy="3673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972" y="5302086"/>
            <a:ext cx="468052" cy="3673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18" y="5302086"/>
            <a:ext cx="482960" cy="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42459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57192"/>
            <a:ext cx="4752528" cy="792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700808"/>
            <a:ext cx="360040" cy="3673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564904"/>
            <a:ext cx="360040" cy="367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418881"/>
            <a:ext cx="360040" cy="367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293096"/>
            <a:ext cx="360040" cy="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000" cy="26692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512590"/>
            <a:ext cx="1800200" cy="95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564904"/>
            <a:ext cx="1728192" cy="36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24" y="3376042"/>
            <a:ext cx="2664776" cy="3673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187180"/>
            <a:ext cx="3960440" cy="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700808"/>
            <a:ext cx="8640000" cy="3277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852936"/>
            <a:ext cx="360040" cy="367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3" y="3339546"/>
            <a:ext cx="360040" cy="36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339546"/>
            <a:ext cx="792088" cy="3673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24" y="3733383"/>
            <a:ext cx="396044" cy="367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61" y="3733383"/>
            <a:ext cx="576064" cy="367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48" y="3733383"/>
            <a:ext cx="576064" cy="3673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57" y="4172155"/>
            <a:ext cx="425991" cy="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</Words>
  <Application>Microsoft Office PowerPoint</Application>
  <PresentationFormat>全屏显示(4:3)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15</cp:revision>
  <dcterms:created xsi:type="dcterms:W3CDTF">2025-01-08T00:39:05Z</dcterms:created>
  <dcterms:modified xsi:type="dcterms:W3CDTF">2025-01-13T02:33:11Z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