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9"/>
  </p:notesMasterIdLst>
  <p:sldIdLst>
    <p:sldId id="256" r:id="rId3"/>
    <p:sldId id="257" r:id="rId4"/>
    <p:sldId id="259" r:id="rId5"/>
    <p:sldId id="261" r:id="rId6"/>
    <p:sldId id="264" r:id="rId7"/>
    <p:sldId id="265" r:id="rId8"/>
    <p:sldId id="266" r:id="rId9"/>
    <p:sldId id="267" r:id="rId10"/>
    <p:sldId id="268" r:id="rId11"/>
    <p:sldId id="262" r:id="rId12"/>
    <p:sldId id="269" r:id="rId13"/>
    <p:sldId id="270" r:id="rId14"/>
    <p:sldId id="271" r:id="rId15"/>
    <p:sldId id="272" r:id="rId16"/>
    <p:sldId id="273" r:id="rId17"/>
    <p:sldId id="258" r:id="rId18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0" d="100"/>
          <a:sy n="80" d="100"/>
        </p:scale>
        <p:origin x="133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0E8920-935A-4121-9D41-C12FE2E6994E}" type="datetimeFigureOut">
              <a:rPr lang="zh-CN" altLang="en-US" smtClean="0"/>
              <a:t>2025/1/10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53E09D-2B65-4F4F-8215-D4D03AED0B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4974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3E09D-2B65-4F4F-8215-D4D03AED0B5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1626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83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484784"/>
            <a:ext cx="8640000" cy="369264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4096" y="4725144"/>
            <a:ext cx="646336" cy="36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58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80" y="1772816"/>
            <a:ext cx="8640000" cy="25730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12" y="2204864"/>
            <a:ext cx="504056" cy="43204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3068960"/>
            <a:ext cx="504056" cy="2880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4351" y="3534916"/>
            <a:ext cx="504056" cy="28803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7872" y="3453613"/>
            <a:ext cx="646336" cy="36933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98" y="3923531"/>
            <a:ext cx="1872208" cy="3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72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079041"/>
            <a:ext cx="8640000" cy="165421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80" y="836712"/>
            <a:ext cx="8640000" cy="335041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640" y="2814836"/>
            <a:ext cx="5040000" cy="9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05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24744"/>
            <a:ext cx="8640000" cy="432697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2060848"/>
            <a:ext cx="504056" cy="43204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0352" y="2124869"/>
            <a:ext cx="504056" cy="43204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2545854"/>
            <a:ext cx="504056" cy="43204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336" y="3573016"/>
            <a:ext cx="504056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27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80" y="2132857"/>
            <a:ext cx="8640000" cy="25304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2204864"/>
            <a:ext cx="504056" cy="43204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2435" y="4058022"/>
            <a:ext cx="2664296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76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96752"/>
            <a:ext cx="8640000" cy="479774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067" y="3605147"/>
            <a:ext cx="7630928" cy="43204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5" y="4149080"/>
            <a:ext cx="7766379" cy="3600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4" y="4599861"/>
            <a:ext cx="7766379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16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3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2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375" y="3933825"/>
            <a:ext cx="2157413" cy="19145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772816"/>
            <a:ext cx="914400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6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第四单元测试卷</a:t>
            </a:r>
            <a:endParaRPr lang="en-US" altLang="zh-CN" sz="6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en-US" sz="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时间</a:t>
            </a:r>
            <a:r>
              <a:rPr lang="en-US" altLang="zh-CN" sz="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:60</a:t>
            </a: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分钟   分数</a:t>
            </a:r>
            <a:r>
              <a:rPr lang="en-US" altLang="zh-CN" sz="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:100</a:t>
            </a:r>
            <a:r>
              <a:rPr lang="zh-CN" altLang="en-US" sz="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分</a:t>
            </a:r>
            <a:r>
              <a:rPr lang="en-US" altLang="zh-CN" sz="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endParaRPr lang="zh-CN" altLang="en-US" sz="5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80" y="2060848"/>
            <a:ext cx="8640000" cy="263072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125" y="2761878"/>
            <a:ext cx="564592" cy="43204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2858" y="2771403"/>
            <a:ext cx="564592" cy="43204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0311" y="2759596"/>
            <a:ext cx="564592" cy="43204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4518" y="2771031"/>
            <a:ext cx="564592" cy="43204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9776" y="2759596"/>
            <a:ext cx="564592" cy="43204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819" y="3844280"/>
            <a:ext cx="564592" cy="28897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7987" y="3839319"/>
            <a:ext cx="564592" cy="28897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9042" y="3848844"/>
            <a:ext cx="564592" cy="28897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3839319"/>
            <a:ext cx="564592" cy="28897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9816" y="3841060"/>
            <a:ext cx="564592" cy="28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63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340768"/>
            <a:ext cx="8640000" cy="416985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163" y="2401838"/>
            <a:ext cx="725336" cy="7200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1010" y="2382788"/>
            <a:ext cx="1440160" cy="74125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0747" y="2392314"/>
            <a:ext cx="733813" cy="73913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600" y="3611117"/>
            <a:ext cx="1419732" cy="72008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60226" y="3587875"/>
            <a:ext cx="786808" cy="80928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72558" y="3578351"/>
            <a:ext cx="809997" cy="82687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2036" y="4776366"/>
            <a:ext cx="792088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12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80" y="1340768"/>
            <a:ext cx="8640000" cy="247937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80" y="3789040"/>
            <a:ext cx="8640000" cy="12082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984" y="3140968"/>
            <a:ext cx="360000" cy="6882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4248" y="3139827"/>
            <a:ext cx="360000" cy="6882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9872" y="3573016"/>
            <a:ext cx="360000" cy="6882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3058" y="3592066"/>
            <a:ext cx="360000" cy="6882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1983" y="4556119"/>
            <a:ext cx="366001" cy="43357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8459" y="4546595"/>
            <a:ext cx="432048" cy="43822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7047" y="4531737"/>
            <a:ext cx="432048" cy="42613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12360" y="4531737"/>
            <a:ext cx="426130" cy="42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33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988840"/>
            <a:ext cx="8640000" cy="201287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2779255"/>
            <a:ext cx="864096" cy="43204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9392" y="2852936"/>
            <a:ext cx="864096" cy="43204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2852936"/>
            <a:ext cx="864096" cy="43204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312" y="2779255"/>
            <a:ext cx="864096" cy="43204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3972" y="3568529"/>
            <a:ext cx="864096" cy="43204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2124" y="3494848"/>
            <a:ext cx="864096" cy="43204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728" y="3494848"/>
            <a:ext cx="864096" cy="43204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0880" y="3421167"/>
            <a:ext cx="864096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67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24744"/>
            <a:ext cx="8640000" cy="450243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2780928"/>
            <a:ext cx="564592" cy="43204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3352" y="3284984"/>
            <a:ext cx="564592" cy="43204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3789040"/>
            <a:ext cx="564592" cy="43204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4221088"/>
            <a:ext cx="564592" cy="43204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4653136"/>
            <a:ext cx="564592" cy="43204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0036" y="5103068"/>
            <a:ext cx="564592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90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222786"/>
            <a:ext cx="8640000" cy="479850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5796" y="2824361"/>
            <a:ext cx="440060" cy="3693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5896" y="2824360"/>
            <a:ext cx="440060" cy="3693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6136" y="2824360"/>
            <a:ext cx="440060" cy="36933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6236" y="2824359"/>
            <a:ext cx="440060" cy="36933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6477" y="3289224"/>
            <a:ext cx="440060" cy="36933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6577" y="3289223"/>
            <a:ext cx="440060" cy="3693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4185" y="3311093"/>
            <a:ext cx="440060" cy="3693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4285" y="3311092"/>
            <a:ext cx="440060" cy="36933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7866" y="4365104"/>
            <a:ext cx="564592" cy="43204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6765" y="4859477"/>
            <a:ext cx="672489" cy="43204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8554" y="5449555"/>
            <a:ext cx="1361517" cy="43204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6136" y="5441440"/>
            <a:ext cx="764846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90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764704"/>
            <a:ext cx="564592" cy="43204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80" y="1772816"/>
            <a:ext cx="8640000" cy="24478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7549" y="2877319"/>
            <a:ext cx="646336" cy="3693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2675" y="2875037"/>
            <a:ext cx="792088" cy="3693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1740" y="3356992"/>
            <a:ext cx="440060" cy="36933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232" y="3347467"/>
            <a:ext cx="440060" cy="36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8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14</Words>
  <Application>Microsoft Office PowerPoint</Application>
  <PresentationFormat>全屏显示(4:3)</PresentationFormat>
  <Paragraphs>3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23" baseType="lpstr">
      <vt:lpstr>等线</vt:lpstr>
      <vt:lpstr>宋体</vt:lpstr>
      <vt:lpstr>微软雅黑</vt:lpstr>
      <vt:lpstr>Arial</vt:lpstr>
      <vt:lpstr>Times New Roman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微软用户</cp:lastModifiedBy>
  <cp:revision>11</cp:revision>
  <dcterms:created xsi:type="dcterms:W3CDTF">2025-01-08T00:39:05Z</dcterms:created>
  <dcterms:modified xsi:type="dcterms:W3CDTF">2025-01-10T07:06:59Z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76DE055729884EF0B7F51724037C8E71_13</vt:lpwstr>
  </property>
</Properties>
</file>