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8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446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916832"/>
            <a:ext cx="8640000" cy="32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916832"/>
            <a:ext cx="8640000" cy="28611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2060848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50" y="3356992"/>
            <a:ext cx="936104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628" y="3356945"/>
            <a:ext cx="93610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61048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92696"/>
            <a:ext cx="8640000" cy="55379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646" y="2511946"/>
            <a:ext cx="151216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11946"/>
            <a:ext cx="79208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82863"/>
            <a:ext cx="2520280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51" y="3910268"/>
            <a:ext cx="1423206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5306541"/>
            <a:ext cx="2088232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119110"/>
            <a:ext cx="8640000" cy="475816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98191"/>
            <a:ext cx="7488832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52689"/>
            <a:ext cx="8064896" cy="323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509690"/>
            <a:ext cx="8064896" cy="323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5" y="4943251"/>
            <a:ext cx="8064896" cy="3233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15" y="5400252"/>
            <a:ext cx="8064896" cy="32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772816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第三单元测试卷</a:t>
            </a:r>
            <a:endParaRPr lang="en-US" altLang="zh-CN" sz="6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时间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:60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分钟   分数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:100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</a:t>
            </a:r>
            <a:r>
              <a:rPr lang="en-US" altLang="zh-CN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8640000" cy="3264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109583"/>
            <a:ext cx="504056" cy="302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039" y="3010808"/>
            <a:ext cx="684556" cy="4107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3010808"/>
            <a:ext cx="684556" cy="4107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8" y="3570009"/>
            <a:ext cx="504056" cy="30243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257" y="3471234"/>
            <a:ext cx="684556" cy="41073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719" y="3471234"/>
            <a:ext cx="684556" cy="41073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55" y="4035728"/>
            <a:ext cx="504056" cy="3024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927428"/>
            <a:ext cx="684556" cy="41073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860" y="3933056"/>
            <a:ext cx="684556" cy="41073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966" y="4381073"/>
            <a:ext cx="695858" cy="4175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313" y="4387673"/>
            <a:ext cx="695858" cy="41751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821" y="4390597"/>
            <a:ext cx="695858" cy="4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68760"/>
            <a:ext cx="8640000" cy="406588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257823"/>
            <a:ext cx="1368152" cy="6891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09" y="2246841"/>
            <a:ext cx="727323" cy="7636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21" y="2237633"/>
            <a:ext cx="1354063" cy="7165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3406003"/>
            <a:ext cx="792088" cy="786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2983" y="3416164"/>
            <a:ext cx="727896" cy="73291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4515057"/>
            <a:ext cx="1440160" cy="77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4864"/>
            <a:ext cx="8640000" cy="18794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992" y="3020169"/>
            <a:ext cx="487412" cy="3249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414" y="2966434"/>
            <a:ext cx="432048" cy="351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573016"/>
            <a:ext cx="432048" cy="3513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732" y="3573016"/>
            <a:ext cx="432048" cy="35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000" cy="476334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987475"/>
            <a:ext cx="360040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006550"/>
            <a:ext cx="360040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316" y="3006550"/>
            <a:ext cx="360040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501008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3429000"/>
            <a:ext cx="43204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897735"/>
            <a:ext cx="432048" cy="28803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814" y="4897735"/>
            <a:ext cx="643297" cy="3017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480" y="4920952"/>
            <a:ext cx="643297" cy="3017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14" y="5345297"/>
            <a:ext cx="432048" cy="2880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72" y="5345297"/>
            <a:ext cx="643297" cy="3017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738" y="5368514"/>
            <a:ext cx="643297" cy="3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980728"/>
            <a:ext cx="8640000" cy="4942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356992"/>
            <a:ext cx="43204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514" y="3766939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941168"/>
            <a:ext cx="2016224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4941168"/>
            <a:ext cx="1224136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507706"/>
            <a:ext cx="2016224" cy="2975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507706"/>
            <a:ext cx="1224136" cy="2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2060848"/>
            <a:ext cx="8640000" cy="24166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2708920"/>
            <a:ext cx="43204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3172614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3573016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360" y="4034051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052736"/>
            <a:ext cx="8640000" cy="45774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341477"/>
            <a:ext cx="432048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328901"/>
            <a:ext cx="432048" cy="432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20" y="3328901"/>
            <a:ext cx="432048" cy="4320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096" y="3328901"/>
            <a:ext cx="432048" cy="432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308" y="3760949"/>
            <a:ext cx="4320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11</cp:revision>
  <dcterms:created xsi:type="dcterms:W3CDTF">2025-01-08T00:39:05Z</dcterms:created>
  <dcterms:modified xsi:type="dcterms:W3CDTF">2025-01-10T07:16:13Z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