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9" r:id="rId6"/>
    <p:sldId id="271" r:id="rId7"/>
    <p:sldId id="272" r:id="rId8"/>
    <p:sldId id="270" r:id="rId9"/>
    <p:sldId id="273" r:id="rId10"/>
    <p:sldId id="274" r:id="rId11"/>
    <p:sldId id="25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8810"/>
            <a:ext cx="9144000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第八单元复习要点</a:t>
            </a: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梳理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000" cy="48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000" cy="41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000" cy="2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000" cy="26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628800"/>
            <a:ext cx="8640000" cy="34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249725"/>
            <a:ext cx="8640000" cy="41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000" cy="25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全屏显示(4:3)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22</cp:revision>
  <dcterms:created xsi:type="dcterms:W3CDTF">2025-01-08T00:39:05Z</dcterms:created>
  <dcterms:modified xsi:type="dcterms:W3CDTF">2025-01-10T11:47:53Z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