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61" r:id="rId5"/>
    <p:sldId id="269" r:id="rId6"/>
    <p:sldId id="271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628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第八单元  阅读</a:t>
            </a:r>
          </a:p>
          <a:p>
            <a:pPr algn="ctr">
              <a:lnSpc>
                <a:spcPct val="150000"/>
              </a:lnSpc>
            </a:pP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语文园地八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0" y="1700808"/>
            <a:ext cx="8640000" cy="3005217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1259632" y="3356992"/>
            <a:ext cx="0" cy="72008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2627784" y="3356992"/>
            <a:ext cx="0" cy="72008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4139952" y="3356992"/>
            <a:ext cx="4032448" cy="72008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5436096" y="3356992"/>
            <a:ext cx="1368152" cy="72008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5436096" y="3356993"/>
            <a:ext cx="1368152" cy="690823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3995936" y="3356992"/>
            <a:ext cx="4176464" cy="72008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12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620688"/>
            <a:ext cx="8640000" cy="266090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3335318"/>
            <a:ext cx="8640000" cy="261396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880" y="1412776"/>
            <a:ext cx="432048" cy="4320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5755" y="1340768"/>
            <a:ext cx="732309" cy="4320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8264" y="1412776"/>
            <a:ext cx="432048" cy="4320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1412776"/>
            <a:ext cx="720080" cy="43204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1659" y="1844824"/>
            <a:ext cx="432048" cy="43204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747" y="1844824"/>
            <a:ext cx="720080" cy="43204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2446" y="1844824"/>
            <a:ext cx="432048" cy="43204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4534" y="1844824"/>
            <a:ext cx="720080" cy="432048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3667" y="2361300"/>
            <a:ext cx="432048" cy="432048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5755" y="2361300"/>
            <a:ext cx="720080" cy="43204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8264" y="2338822"/>
            <a:ext cx="432048" cy="43204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2338822"/>
            <a:ext cx="720080" cy="432048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3667" y="2865356"/>
            <a:ext cx="432048" cy="432048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5755" y="2865356"/>
            <a:ext cx="720080" cy="432048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5394" y="2876409"/>
            <a:ext cx="432048" cy="432048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7482" y="2876409"/>
            <a:ext cx="720080" cy="432048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3477" y="4073684"/>
            <a:ext cx="720080" cy="432048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0312" y="4581128"/>
            <a:ext cx="720080" cy="432048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6336" y="5068019"/>
            <a:ext cx="720080" cy="432048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7402" y="5535518"/>
            <a:ext cx="720080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78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0" y="1628800"/>
            <a:ext cx="8640000" cy="381127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3507005"/>
            <a:ext cx="1152128" cy="4320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3507005"/>
            <a:ext cx="792088" cy="4320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3501008"/>
            <a:ext cx="792088" cy="4320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896" y="4041494"/>
            <a:ext cx="792088" cy="43204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4010" y="4003049"/>
            <a:ext cx="1762286" cy="43204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5030504"/>
            <a:ext cx="504056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31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3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375" y="3933825"/>
            <a:ext cx="2157413" cy="1914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23</cp:revision>
  <dcterms:created xsi:type="dcterms:W3CDTF">2025-01-08T00:39:05Z</dcterms:created>
  <dcterms:modified xsi:type="dcterms:W3CDTF">2025-01-10T11:54:24Z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76DE055729884EF0B7F51724037C8E71_13</vt:lpwstr>
  </property>
</Properties>
</file>