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9" r:id="rId6"/>
    <p:sldId id="271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阅读</a:t>
            </a:r>
          </a:p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700808"/>
            <a:ext cx="8640000" cy="3005217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259632" y="3356992"/>
            <a:ext cx="0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627784" y="3356992"/>
            <a:ext cx="0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139952" y="3356992"/>
            <a:ext cx="4032448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436096" y="3356992"/>
            <a:ext cx="1368152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436096" y="3356993"/>
            <a:ext cx="1368152" cy="69082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3995936" y="3356992"/>
            <a:ext cx="4176464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40000" cy="266090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335318"/>
            <a:ext cx="8640000" cy="26139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1412776"/>
            <a:ext cx="43204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755" y="1340768"/>
            <a:ext cx="732309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1412776"/>
            <a:ext cx="43204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1412776"/>
            <a:ext cx="72008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1659" y="1844824"/>
            <a:ext cx="432048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747" y="1844824"/>
            <a:ext cx="720080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2446" y="1844824"/>
            <a:ext cx="432048" cy="4320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4534" y="1844824"/>
            <a:ext cx="720080" cy="43204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667" y="2361300"/>
            <a:ext cx="432048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755" y="2361300"/>
            <a:ext cx="720080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2338822"/>
            <a:ext cx="432048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2338822"/>
            <a:ext cx="720080" cy="4320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667" y="2865356"/>
            <a:ext cx="432048" cy="4320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755" y="2865356"/>
            <a:ext cx="720080" cy="43204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5394" y="2876409"/>
            <a:ext cx="432048" cy="43204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482" y="2876409"/>
            <a:ext cx="720080" cy="43204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3477" y="4073684"/>
            <a:ext cx="720080" cy="4320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0312" y="4581128"/>
            <a:ext cx="720080" cy="43204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5068019"/>
            <a:ext cx="720080" cy="43204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7402" y="5535518"/>
            <a:ext cx="72008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628800"/>
            <a:ext cx="8640000" cy="38112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507005"/>
            <a:ext cx="115212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507005"/>
            <a:ext cx="792088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501008"/>
            <a:ext cx="79208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4041494"/>
            <a:ext cx="792088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010" y="4003049"/>
            <a:ext cx="1762286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5030504"/>
            <a:ext cx="504056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23</cp:revision>
  <dcterms:created xsi:type="dcterms:W3CDTF">2025-01-08T00:39:05Z</dcterms:created>
  <dcterms:modified xsi:type="dcterms:W3CDTF">2025-01-10T11:54:24Z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