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9" r:id="rId6"/>
    <p:sldId id="271" r:id="rId7"/>
    <p:sldId id="272" r:id="rId8"/>
    <p:sldId id="270" r:id="rId9"/>
    <p:sldId id="25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88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  阅读</a:t>
            </a:r>
          </a:p>
          <a:p>
            <a:pPr algn="ctr">
              <a:lnSpc>
                <a:spcPct val="150000"/>
              </a:lnSpc>
            </a:pP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 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小壁虎借尾巴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804532"/>
            <a:ext cx="8640000" cy="36696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36780"/>
            <a:ext cx="7560840" cy="429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93583"/>
            <a:ext cx="8640000" cy="19597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638" y="2024357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005307"/>
            <a:ext cx="360040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634" y="2005307"/>
            <a:ext cx="499534" cy="4320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75656" y="328195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77132" y="328195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40352" y="332930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726" y="3416216"/>
            <a:ext cx="499534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201" y="3913296"/>
            <a:ext cx="499534" cy="432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919" y="5570434"/>
            <a:ext cx="843808" cy="8380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886" y="5537415"/>
            <a:ext cx="832058" cy="8554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259" y="5589484"/>
            <a:ext cx="787288" cy="7983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5603362"/>
            <a:ext cx="766931" cy="7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000" cy="63870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17032"/>
            <a:ext cx="7992888" cy="3020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954" y="1268760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791891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322414"/>
            <a:ext cx="564592" cy="43204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2555776" y="4149080"/>
            <a:ext cx="1584176" cy="72008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20072" y="4869160"/>
            <a:ext cx="1860736" cy="158417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28429" y="4941168"/>
            <a:ext cx="1891866" cy="14210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239729" y="4941168"/>
            <a:ext cx="1841079" cy="142108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284604" y="4077072"/>
            <a:ext cx="1865176" cy="157463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15136" y="4107346"/>
            <a:ext cx="1865672" cy="154436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284604" y="5723718"/>
            <a:ext cx="1853928" cy="72741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239729" y="4194621"/>
            <a:ext cx="1841079" cy="142108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000" cy="45733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76872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48880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12" y="2841898"/>
            <a:ext cx="5645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32" y="2815233"/>
            <a:ext cx="564592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93989"/>
            <a:ext cx="564592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88" y="5161197"/>
            <a:ext cx="564592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826" y="5234159"/>
            <a:ext cx="564592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06" y="5201367"/>
            <a:ext cx="564592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06" y="5212962"/>
            <a:ext cx="564592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28" y="5161197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967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933056"/>
            <a:ext cx="720080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933056"/>
            <a:ext cx="360040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658" y="4365104"/>
            <a:ext cx="360040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445224"/>
            <a:ext cx="36004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000" cy="2237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73016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73016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573016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全屏显示(4:3)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24</cp:revision>
  <dcterms:created xsi:type="dcterms:W3CDTF">2025-01-08T00:39:05Z</dcterms:created>
  <dcterms:modified xsi:type="dcterms:W3CDTF">2025-01-10T12:03:33Z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