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61" r:id="rId5"/>
    <p:sldId id="269" r:id="rId6"/>
    <p:sldId id="271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2C249-E18E-4121-B322-257E5E5B93DD}" type="datetimeFigureOut">
              <a:rPr lang="zh-CN" altLang="en-US" smtClean="0"/>
              <a:t>2025/1/10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4AD69-6282-4C30-BCCC-35AAFD03BE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597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4AD69-6282-4C30-BCCC-35AAFD03BE7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711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28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第八单元  阅读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19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咕咚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80" y="867157"/>
            <a:ext cx="8640000" cy="18286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667357"/>
            <a:ext cx="8640000" cy="342593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028448" y="191683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√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16016" y="191683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√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47932" y="197045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√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75656" y="248269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√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44008" y="248360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√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12360" y="248269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√</a:t>
            </a:r>
            <a:endParaRPr lang="zh-CN" altLang="en-US" dirty="0">
              <a:solidFill>
                <a:srgbClr val="00B0F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5776" y="4497590"/>
            <a:ext cx="864096" cy="43204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5596" y="4395928"/>
            <a:ext cx="540540" cy="43204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6630" y="4436277"/>
            <a:ext cx="689326" cy="4320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2695" y="5661248"/>
            <a:ext cx="540540" cy="43204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5992" y="5628828"/>
            <a:ext cx="682152" cy="43204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6630" y="5605933"/>
            <a:ext cx="54054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015529"/>
            <a:ext cx="8640000" cy="213355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232026"/>
            <a:ext cx="769617" cy="79208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3212977"/>
            <a:ext cx="816974" cy="8111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4008" y="3212978"/>
            <a:ext cx="841625" cy="8357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2854" y="3232027"/>
            <a:ext cx="833866" cy="81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96752"/>
            <a:ext cx="8640000" cy="430788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359870"/>
            <a:ext cx="432048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880" y="3362152"/>
            <a:ext cx="432048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4941168"/>
            <a:ext cx="432048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484" y="5037684"/>
            <a:ext cx="432048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2420888"/>
            <a:ext cx="432048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4005064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1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全屏显示(4:3)</PresentationFormat>
  <Paragraphs>9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22</cp:revision>
  <dcterms:created xsi:type="dcterms:W3CDTF">2025-01-08T00:39:05Z</dcterms:created>
  <dcterms:modified xsi:type="dcterms:W3CDTF">2025-01-10T12:07:01Z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