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57" r:id="rId4"/>
    <p:sldId id="261" r:id="rId5"/>
    <p:sldId id="269" r:id="rId6"/>
    <p:sldId id="271" r:id="rId7"/>
    <p:sldId id="258" r:id="rId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C2C249-E18E-4121-B322-257E5E5B93DD}" type="datetimeFigureOut">
              <a:rPr lang="zh-CN" altLang="en-US" smtClean="0"/>
              <a:t>2025/1/10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4AD69-6282-4C30-BCCC-35AAFD03BE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5978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4AD69-6282-4C30-BCCC-35AAFD03BE79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7119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628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第八单元  阅读</a:t>
            </a:r>
          </a:p>
          <a:p>
            <a:pPr algn="ctr">
              <a:lnSpc>
                <a:spcPct val="150000"/>
              </a:lnSpc>
            </a:pPr>
            <a:r>
              <a:rPr lang="en-US" altLang="zh-CN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19  </a:t>
            </a:r>
            <a:r>
              <a:rPr lang="zh-CN" altLang="en-US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咕咚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480" y="867157"/>
            <a:ext cx="8640000" cy="182866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2667357"/>
            <a:ext cx="8640000" cy="3425939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028448" y="1916832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00B0F0"/>
                </a:solidFill>
              </a:rPr>
              <a:t>√</a:t>
            </a:r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4716016" y="1916832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00B0F0"/>
                </a:solidFill>
              </a:rPr>
              <a:t>√</a:t>
            </a:r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7247932" y="1970455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00B0F0"/>
                </a:solidFill>
              </a:rPr>
              <a:t>√</a:t>
            </a:r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475656" y="2482691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00B0F0"/>
                </a:solidFill>
              </a:rPr>
              <a:t>√</a:t>
            </a:r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644008" y="2483604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00B0F0"/>
                </a:solidFill>
              </a:rPr>
              <a:t>√</a:t>
            </a:r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812360" y="2482691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00B0F0"/>
                </a:solidFill>
              </a:rPr>
              <a:t>√</a:t>
            </a:r>
            <a:endParaRPr lang="zh-CN" altLang="en-US" dirty="0">
              <a:solidFill>
                <a:srgbClr val="00B0F0"/>
              </a:solidFill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55776" y="4497590"/>
            <a:ext cx="864096" cy="432048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55596" y="4395928"/>
            <a:ext cx="540540" cy="43204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06630" y="4436277"/>
            <a:ext cx="689326" cy="432048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42695" y="5661248"/>
            <a:ext cx="540540" cy="432048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5992" y="5628828"/>
            <a:ext cx="682152" cy="432048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06630" y="5605933"/>
            <a:ext cx="540540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12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015529"/>
            <a:ext cx="8640000" cy="213355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3232026"/>
            <a:ext cx="769617" cy="79208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7864" y="3212977"/>
            <a:ext cx="816974" cy="81113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4008" y="3212978"/>
            <a:ext cx="841625" cy="83578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32854" y="3232027"/>
            <a:ext cx="833866" cy="816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78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80" y="1196752"/>
            <a:ext cx="8640000" cy="430788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3359870"/>
            <a:ext cx="432048" cy="43204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0880" y="3362152"/>
            <a:ext cx="432048" cy="43204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4941168"/>
            <a:ext cx="432048" cy="43204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5484" y="5037684"/>
            <a:ext cx="432048" cy="43204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8344" y="2420888"/>
            <a:ext cx="432048" cy="43204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0272" y="4005064"/>
            <a:ext cx="432048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31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437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375" y="3933825"/>
            <a:ext cx="2157413" cy="19145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</Words>
  <Application>Microsoft Office PowerPoint</Application>
  <PresentationFormat>全屏显示(4:3)</PresentationFormat>
  <Paragraphs>9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等线</vt:lpstr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22</cp:revision>
  <dcterms:created xsi:type="dcterms:W3CDTF">2025-01-08T00:39:05Z</dcterms:created>
  <dcterms:modified xsi:type="dcterms:W3CDTF">2025-01-10T12:07:01Z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76DE055729884EF0B7F51724037C8E71_13</vt:lpwstr>
  </property>
</Properties>
</file>