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9" r:id="rId6"/>
    <p:sldId id="271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28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第八单元  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18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棉花姑娘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96752"/>
            <a:ext cx="8640000" cy="433555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916832"/>
            <a:ext cx="504056" cy="37590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337576"/>
            <a:ext cx="504056" cy="37590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2301120"/>
            <a:ext cx="504056" cy="37590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1274" y="1916832"/>
            <a:ext cx="504056" cy="37590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3645024"/>
            <a:ext cx="792088" cy="80882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4089" y="3645024"/>
            <a:ext cx="825910" cy="80882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8264" y="3670582"/>
            <a:ext cx="796881" cy="81948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12926" y="4753719"/>
            <a:ext cx="741437" cy="75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640000" cy="364788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3533" y="2790453"/>
            <a:ext cx="1152128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2863" y="2790453"/>
            <a:ext cx="1224136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3817544"/>
            <a:ext cx="1224136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4223184"/>
            <a:ext cx="1224136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4642444"/>
            <a:ext cx="1224136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484784"/>
            <a:ext cx="8640000" cy="346432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132856"/>
            <a:ext cx="504056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904481"/>
            <a:ext cx="504056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3894956"/>
            <a:ext cx="504056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4422031"/>
            <a:ext cx="504056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6620" y="4402981"/>
            <a:ext cx="504056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1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22</cp:revision>
  <dcterms:created xsi:type="dcterms:W3CDTF">2025-01-08T00:39:05Z</dcterms:created>
  <dcterms:modified xsi:type="dcterms:W3CDTF">2025-01-10T12:11:00Z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