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7" r:id="rId4"/>
    <p:sldId id="261" r:id="rId5"/>
    <p:sldId id="269" r:id="rId6"/>
    <p:sldId id="271" r:id="rId7"/>
    <p:sldId id="258" r:id="rId8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628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第八单元  阅读</a:t>
            </a:r>
          </a:p>
          <a:p>
            <a:pPr algn="ctr">
              <a:lnSpc>
                <a:spcPct val="150000"/>
              </a:lnSpc>
            </a:pPr>
            <a:r>
              <a:rPr lang="en-US" altLang="zh-CN" sz="6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18  </a:t>
            </a:r>
            <a:r>
              <a:rPr lang="zh-CN" altLang="en-US" sz="6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棉花姑娘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80" y="1196752"/>
            <a:ext cx="8640000" cy="433555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1916832"/>
            <a:ext cx="504056" cy="37590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744" y="2337576"/>
            <a:ext cx="504056" cy="375906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952" y="2301120"/>
            <a:ext cx="504056" cy="375906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1274" y="1916832"/>
            <a:ext cx="504056" cy="37590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5936" y="3645024"/>
            <a:ext cx="792088" cy="808822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64089" y="3645024"/>
            <a:ext cx="825910" cy="808822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48264" y="3670582"/>
            <a:ext cx="796881" cy="819488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12926" y="4753719"/>
            <a:ext cx="741437" cy="757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12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556792"/>
            <a:ext cx="8640000" cy="364788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3533" y="2790453"/>
            <a:ext cx="1152128" cy="36004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2863" y="2790453"/>
            <a:ext cx="1224136" cy="36004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888" y="3817544"/>
            <a:ext cx="1224136" cy="36004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888" y="4223184"/>
            <a:ext cx="1224136" cy="36004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888" y="4642444"/>
            <a:ext cx="1224136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78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80" y="1484784"/>
            <a:ext cx="8640000" cy="346432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8" y="2132856"/>
            <a:ext cx="504056" cy="36004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928" y="3904481"/>
            <a:ext cx="504056" cy="36004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2" y="3894956"/>
            <a:ext cx="504056" cy="36004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928" y="4422031"/>
            <a:ext cx="504056" cy="36004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6620" y="4402981"/>
            <a:ext cx="504056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31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437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2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375" y="3933825"/>
            <a:ext cx="2157413" cy="19145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22</cp:revision>
  <dcterms:created xsi:type="dcterms:W3CDTF">2025-01-08T00:39:05Z</dcterms:created>
  <dcterms:modified xsi:type="dcterms:W3CDTF">2025-01-10T12:11:00Z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76DE055729884EF0B7F51724037C8E71_13</vt:lpwstr>
  </property>
</Properties>
</file>