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69" r:id="rId6"/>
    <p:sldId id="271" r:id="rId7"/>
    <p:sldId id="272" r:id="rId8"/>
    <p:sldId id="270" r:id="rId9"/>
    <p:sldId id="273" r:id="rId10"/>
    <p:sldId id="258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330818"/>
            <a:ext cx="9144000" cy="131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第七单元复习要点</a:t>
            </a: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梳理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73453"/>
            <a:ext cx="8640000" cy="612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63560"/>
            <a:ext cx="8640000" cy="574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8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22212"/>
            <a:ext cx="8640000" cy="478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1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8640000" cy="344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09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2816"/>
            <a:ext cx="8640000" cy="289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82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640000" cy="243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全屏显示(4:3)</PresentationFormat>
  <Paragraphs>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宋体</vt:lpstr>
      <vt:lpstr>微软雅黑</vt:lpstr>
      <vt:lpstr>Arial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22</cp:revision>
  <dcterms:created xsi:type="dcterms:W3CDTF">2025-01-08T00:39:05Z</dcterms:created>
  <dcterms:modified xsi:type="dcterms:W3CDTF">2025-01-10T15:21:41Z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