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7" r:id="rId4"/>
    <p:sldId id="261" r:id="rId5"/>
    <p:sldId id="269" r:id="rId6"/>
    <p:sldId id="271" r:id="rId7"/>
    <p:sldId id="258" r:id="rId8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628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第七单元  </a:t>
            </a:r>
            <a:r>
              <a:rPr lang="zh-CN" altLang="en-US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阅读</a:t>
            </a:r>
          </a:p>
          <a:p>
            <a:pPr algn="ctr">
              <a:lnSpc>
                <a:spcPct val="150000"/>
              </a:lnSpc>
            </a:pPr>
            <a:r>
              <a:rPr lang="en-US" altLang="zh-CN" sz="6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16  </a:t>
            </a:r>
            <a:r>
              <a:rPr lang="zh-CN" altLang="en-US" sz="6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动物王国开大会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80" y="1484784"/>
            <a:ext cx="8640000" cy="344796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488" y="2276872"/>
            <a:ext cx="8640000" cy="43335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592" y="2278178"/>
            <a:ext cx="564592" cy="43204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7744" y="2278178"/>
            <a:ext cx="564592" cy="43204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9912" y="2276872"/>
            <a:ext cx="564592" cy="43204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4435" y="2293268"/>
            <a:ext cx="564592" cy="43204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4871" y="2276872"/>
            <a:ext cx="564592" cy="43204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44755" y="2261782"/>
            <a:ext cx="564592" cy="432048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77182" y="3697982"/>
            <a:ext cx="825054" cy="842363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91030" y="3699495"/>
            <a:ext cx="871816" cy="842363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1" y="3697982"/>
            <a:ext cx="720080" cy="74561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48018" y="3715934"/>
            <a:ext cx="828047" cy="805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12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80" y="1001539"/>
            <a:ext cx="8640000" cy="4947741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2871986"/>
            <a:ext cx="6408712" cy="43204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4191" y="5416649"/>
            <a:ext cx="564592" cy="28803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816" y="5416649"/>
            <a:ext cx="720080" cy="29885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2929" y="5416649"/>
            <a:ext cx="720080" cy="298859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8786" y="5416649"/>
            <a:ext cx="1779638" cy="28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78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80" y="1628800"/>
            <a:ext cx="8640000" cy="329476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0152" y="2257822"/>
            <a:ext cx="2448272" cy="43204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6176" y="2780928"/>
            <a:ext cx="2448272" cy="34099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4168" y="3212976"/>
            <a:ext cx="2448272" cy="34099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8144" y="3655690"/>
            <a:ext cx="2952328" cy="34099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4168" y="4077072"/>
            <a:ext cx="2736304" cy="34099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6176" y="4529311"/>
            <a:ext cx="2736304" cy="34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31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437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2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375" y="3933825"/>
            <a:ext cx="2157413" cy="19145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22</cp:revision>
  <dcterms:created xsi:type="dcterms:W3CDTF">2025-01-08T00:39:05Z</dcterms:created>
  <dcterms:modified xsi:type="dcterms:W3CDTF">2025-01-10T15:04:59Z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76DE055729884EF0B7F51724037C8E71_13</vt:lpwstr>
  </property>
</Properties>
</file>