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9" r:id="rId6"/>
    <p:sldId id="271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15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一分钟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29612"/>
            <a:ext cx="8640000" cy="46087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556792"/>
            <a:ext cx="432048" cy="3795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1556792"/>
            <a:ext cx="43204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3933056"/>
            <a:ext cx="1505827" cy="79339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1920" y="3933056"/>
            <a:ext cx="1516782" cy="77755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085" y="5074738"/>
            <a:ext cx="792088" cy="75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640000" cy="46236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772816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772816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1772816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1772816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833" y="2214389"/>
            <a:ext cx="5645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755" y="2241451"/>
            <a:ext cx="564592" cy="40498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2321818"/>
            <a:ext cx="564592" cy="32461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3688018"/>
            <a:ext cx="564592" cy="32461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634" y="5013176"/>
            <a:ext cx="564592" cy="3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764704"/>
            <a:ext cx="564592" cy="4320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844824"/>
            <a:ext cx="8640000" cy="25883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2708920"/>
            <a:ext cx="564592" cy="3246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2684934"/>
            <a:ext cx="792088" cy="32461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44" y="3284984"/>
            <a:ext cx="792088" cy="32461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006" y="3886944"/>
            <a:ext cx="1584176" cy="3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2025-01-08T00:39:05Z</dcterms:created>
  <dcterms:modified xsi:type="dcterms:W3CDTF">2025-01-10T15:00:35Z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