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6" r:id="rId3"/>
    <p:sldId id="257" r:id="rId4"/>
    <p:sldId id="259" r:id="rId5"/>
    <p:sldId id="269" r:id="rId6"/>
    <p:sldId id="270" r:id="rId7"/>
    <p:sldId id="261" r:id="rId8"/>
    <p:sldId id="264" r:id="rId9"/>
    <p:sldId id="265" r:id="rId10"/>
    <p:sldId id="258" r:id="rId11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133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83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2204864"/>
            <a:ext cx="9144000" cy="131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第六单元复习要点</a:t>
            </a:r>
            <a:r>
              <a:rPr lang="zh-CN" altLang="en-US" sz="6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梳理</a:t>
            </a:r>
            <a:endParaRPr lang="en-US" altLang="zh-CN" sz="6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620688"/>
            <a:ext cx="8640000" cy="2648219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3258668"/>
            <a:ext cx="8640000" cy="2906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63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351283"/>
            <a:ext cx="8640000" cy="3877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21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548680"/>
            <a:ext cx="8640000" cy="2369201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80" y="2927803"/>
            <a:ext cx="8640000" cy="2936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09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988840"/>
            <a:ext cx="8640000" cy="227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12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971972"/>
            <a:ext cx="8640000" cy="5132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97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412776"/>
            <a:ext cx="8640000" cy="40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44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437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2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5375" y="3933825"/>
            <a:ext cx="2157413" cy="19145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</Words>
  <Application>Microsoft Office PowerPoint</Application>
  <PresentationFormat>全屏显示(4:3)</PresentationFormat>
  <Paragraphs>1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宋体</vt:lpstr>
      <vt:lpstr>微软雅黑</vt:lpstr>
      <vt:lpstr>Arial</vt:lpstr>
      <vt:lpstr>默认设计模板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微软用户</cp:lastModifiedBy>
  <cp:revision>19</cp:revision>
  <dcterms:created xsi:type="dcterms:W3CDTF">2025-01-08T00:39:05Z</dcterms:created>
  <dcterms:modified xsi:type="dcterms:W3CDTF">2025-01-10T14:52:20Z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76DE055729884EF0B7F51724037C8E71_13</vt:lpwstr>
  </property>
</Properties>
</file>