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1" r:id="rId5"/>
    <p:sldId id="269" r:id="rId6"/>
    <p:sldId id="271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628800"/>
            <a:ext cx="9144000" cy="269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  </a:t>
            </a: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14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文具的家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196752"/>
            <a:ext cx="8640000" cy="466996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267744" y="1988840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76056" y="1997621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7093974" y="1997621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79712" y="2348880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53025" y="2348879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749847" y="2348879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873695" y="2810544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625089" y="2810544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8056" y="4033365"/>
            <a:ext cx="1525340" cy="78194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4426" y="4057351"/>
            <a:ext cx="1497198" cy="80576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4406" y="4057351"/>
            <a:ext cx="763333" cy="75795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560" y="5126297"/>
            <a:ext cx="1526775" cy="82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2492896"/>
            <a:ext cx="8640000" cy="129542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3284984"/>
            <a:ext cx="576064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3284984"/>
            <a:ext cx="576064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1645" y="3265934"/>
            <a:ext cx="576064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3881" y="3260601"/>
            <a:ext cx="576064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542" y="3260601"/>
            <a:ext cx="57606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8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620688"/>
            <a:ext cx="8640000" cy="310481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3789040"/>
            <a:ext cx="8279960" cy="195739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2786261"/>
            <a:ext cx="576064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5692" y="2805311"/>
            <a:ext cx="576064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054" y="2805311"/>
            <a:ext cx="576064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80" y="3365466"/>
            <a:ext cx="432048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016" y="4941168"/>
            <a:ext cx="454229" cy="408806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5796136" y="4536905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35816" y="4536905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7106" y="4965551"/>
            <a:ext cx="432048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1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Office PowerPoint</Application>
  <PresentationFormat>全屏显示(4:3)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22</cp:revision>
  <dcterms:created xsi:type="dcterms:W3CDTF">2025-01-08T00:39:05Z</dcterms:created>
  <dcterms:modified xsi:type="dcterms:W3CDTF">2025-01-10T14:57:45Z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