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7" r:id="rId4"/>
    <p:sldId id="259" r:id="rId5"/>
    <p:sldId id="261" r:id="rId6"/>
    <p:sldId id="264" r:id="rId7"/>
    <p:sldId id="265" r:id="rId8"/>
    <p:sldId id="266" r:id="rId9"/>
    <p:sldId id="267" r:id="rId10"/>
    <p:sldId id="268" r:id="rId11"/>
    <p:sldId id="258" r:id="rId1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0" d="100"/>
          <a:sy n="80" d="100"/>
        </p:scale>
        <p:origin x="133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3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3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2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375" y="3933825"/>
            <a:ext cx="2157413" cy="1914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772816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第六单元  阅读</a:t>
            </a:r>
          </a:p>
          <a:p>
            <a:pPr algn="ctr">
              <a:lnSpc>
                <a:spcPct val="150000"/>
              </a:lnSpc>
            </a:pPr>
            <a:r>
              <a:rPr lang="zh-CN" altLang="en-US" sz="6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我爱阅读</a:t>
            </a:r>
            <a:r>
              <a:rPr lang="en-US" altLang="zh-CN" sz="6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6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六</a:t>
            </a:r>
            <a:r>
              <a:rPr lang="en-US" altLang="zh-CN" sz="6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zh-CN" altLang="en-US" sz="6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68760"/>
            <a:ext cx="8640000" cy="419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63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556792"/>
            <a:ext cx="8640000" cy="323533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1484784"/>
            <a:ext cx="564592" cy="4320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5400" y="1484784"/>
            <a:ext cx="564592" cy="4320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0616" y="2132856"/>
            <a:ext cx="365776" cy="43204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344" y="4005064"/>
            <a:ext cx="365776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2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0" y="1412776"/>
            <a:ext cx="8640000" cy="408126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495" y="4653136"/>
            <a:ext cx="4103977" cy="64216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1691680" y="3434010"/>
            <a:ext cx="792088" cy="43204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00B0F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97597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48474"/>
            <a:ext cx="8640000" cy="206939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80" y="3025859"/>
            <a:ext cx="8640000" cy="270739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92" y="948474"/>
            <a:ext cx="564592" cy="4320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864" y="4941168"/>
            <a:ext cx="432048" cy="43204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4931618"/>
            <a:ext cx="432048" cy="43204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2320" y="4977680"/>
            <a:ext cx="432048" cy="43204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156" y="5363666"/>
            <a:ext cx="432048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44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0" y="620688"/>
            <a:ext cx="8640000" cy="252223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80" y="3119285"/>
            <a:ext cx="8640000" cy="237673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5181691"/>
            <a:ext cx="2376264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1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659519"/>
            <a:ext cx="8640000" cy="30656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9906" y="1155463"/>
            <a:ext cx="876300" cy="8096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515" y="2185814"/>
            <a:ext cx="1796162" cy="3600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7838" y="2185814"/>
            <a:ext cx="1256610" cy="3600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6" y="4293096"/>
            <a:ext cx="576064" cy="3600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8" y="4293096"/>
            <a:ext cx="576064" cy="36004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635" y="4293096"/>
            <a:ext cx="554542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00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88840"/>
            <a:ext cx="8640000" cy="241998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2420888"/>
            <a:ext cx="576064" cy="3600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976" y="3947809"/>
            <a:ext cx="649610" cy="34528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3716" y="3861048"/>
            <a:ext cx="686596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56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9</Words>
  <Application>Microsoft Office PowerPoint</Application>
  <PresentationFormat>全屏显示(4:3)</PresentationFormat>
  <Paragraphs>2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16" baseType="lpstr">
      <vt:lpstr>宋体</vt:lpstr>
      <vt:lpstr>微软雅黑</vt:lpstr>
      <vt:lpstr>Arial</vt:lpstr>
      <vt:lpstr>Times New Roman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微软用户</cp:lastModifiedBy>
  <cp:revision>18</cp:revision>
  <dcterms:created xsi:type="dcterms:W3CDTF">2025-01-08T00:39:05Z</dcterms:created>
  <dcterms:modified xsi:type="dcterms:W3CDTF">2025-01-10T14:51:54Z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76DE055729884EF0B7F51724037C8E71_13</vt:lpwstr>
  </property>
</Properties>
</file>