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65" r:id="rId8"/>
    <p:sldId id="258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阅读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13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要下雨了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268760"/>
            <a:ext cx="8640000" cy="194294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80" y="3284984"/>
            <a:ext cx="8640000" cy="201094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7" y="2377455"/>
            <a:ext cx="792088" cy="7920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2393" y="2377456"/>
            <a:ext cx="786736" cy="79208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52120" y="2377456"/>
            <a:ext cx="803323" cy="79208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69824" y="3501008"/>
            <a:ext cx="354304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21671"/>
            <a:ext cx="8640000" cy="274343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956376" y="2276872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916832"/>
            <a:ext cx="8640000" cy="272354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1931343"/>
            <a:ext cx="564592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7274" y="3062578"/>
            <a:ext cx="56459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640000" cy="23877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996952"/>
            <a:ext cx="564592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576" y="2996952"/>
            <a:ext cx="511311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1" y="2996952"/>
            <a:ext cx="504056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4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全屏显示(4:3)</PresentationFormat>
  <Paragraphs>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18</cp:revision>
  <dcterms:created xsi:type="dcterms:W3CDTF">2025-01-08T00:39:05Z</dcterms:created>
  <dcterms:modified xsi:type="dcterms:W3CDTF">2025-01-10T14:43:11Z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