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1" r:id="rId6"/>
    <p:sldId id="264" r:id="rId7"/>
    <p:sldId id="265" r:id="rId8"/>
    <p:sldId id="258" r:id="rId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77281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第六单元  阅读</a:t>
            </a:r>
          </a:p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语文园地六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1556792"/>
            <a:ext cx="8640000" cy="174476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2400600"/>
            <a:ext cx="564592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2400600"/>
            <a:ext cx="564592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2" y="2400600"/>
            <a:ext cx="564592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9237" y="2881564"/>
            <a:ext cx="564592" cy="28803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0280" y="2872039"/>
            <a:ext cx="564592" cy="28803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0352" y="2872039"/>
            <a:ext cx="564592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3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520331"/>
            <a:ext cx="8640000" cy="342083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3645024"/>
            <a:ext cx="1512168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3645024"/>
            <a:ext cx="2448272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8199" y="4490070"/>
            <a:ext cx="1890210" cy="3600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8599" y="4490070"/>
            <a:ext cx="3060340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2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818983"/>
            <a:ext cx="8640000" cy="284656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3789040"/>
            <a:ext cx="8640000" cy="196194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9912" y="1988840"/>
            <a:ext cx="376395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1778" y="1958119"/>
            <a:ext cx="376395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6307" y="2539158"/>
            <a:ext cx="376395" cy="31377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840" y="3213961"/>
            <a:ext cx="376395" cy="31377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4008" y="3226974"/>
            <a:ext cx="376395" cy="313777"/>
          </a:xfrm>
          <a:prstGeom prst="rect">
            <a:avLst/>
          </a:prstGeom>
        </p:spPr>
      </p:pic>
      <p:sp>
        <p:nvSpPr>
          <p:cNvPr id="10" name="椭圆 9"/>
          <p:cNvSpPr/>
          <p:nvPr/>
        </p:nvSpPr>
        <p:spPr>
          <a:xfrm>
            <a:off x="3779912" y="4619298"/>
            <a:ext cx="999778" cy="104187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5835827" y="4619298"/>
            <a:ext cx="680389" cy="104187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6516216" y="4617285"/>
            <a:ext cx="740357" cy="11337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8100392" y="4569660"/>
            <a:ext cx="740357" cy="11337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00B0F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97597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060848"/>
            <a:ext cx="8640000" cy="238294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4678" y="2694907"/>
            <a:ext cx="648072" cy="33062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7664" y="2694907"/>
            <a:ext cx="913317" cy="33062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3173" y="3136480"/>
            <a:ext cx="913317" cy="33062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8143" y="3136480"/>
            <a:ext cx="651809" cy="33062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520" y="3136480"/>
            <a:ext cx="651809" cy="33062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3562" y="3569349"/>
            <a:ext cx="944302" cy="33062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5390" y="3569349"/>
            <a:ext cx="944302" cy="33062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2609" y="4006570"/>
            <a:ext cx="663327" cy="330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44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3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375" y="3933825"/>
            <a:ext cx="2157413" cy="1914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18</cp:revision>
  <dcterms:created xsi:type="dcterms:W3CDTF">2025-01-08T00:39:05Z</dcterms:created>
  <dcterms:modified xsi:type="dcterms:W3CDTF">2025-01-10T14:47:27Z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76DE055729884EF0B7F51724037C8E71_13</vt:lpwstr>
  </property>
</Properties>
</file>