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59" r:id="rId5"/>
    <p:sldId id="261" r:id="rId6"/>
    <p:sldId id="262" r:id="rId7"/>
    <p:sldId id="258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5" d="100"/>
          <a:sy n="105" d="100"/>
        </p:scale>
        <p:origin x="171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772816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第六单元  阅读</a:t>
            </a:r>
          </a:p>
          <a:p>
            <a:pPr algn="ctr">
              <a:lnSpc>
                <a:spcPct val="150000"/>
              </a:lnSpc>
            </a:pPr>
            <a:r>
              <a:rPr lang="en-US" altLang="zh-CN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12  </a:t>
            </a:r>
            <a:r>
              <a:rPr lang="zh-CN" altLang="en-US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荷叶圆圆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844824"/>
            <a:ext cx="8640000" cy="298038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2841780"/>
            <a:ext cx="792088" cy="80324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9752" y="2841780"/>
            <a:ext cx="792088" cy="84229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36096" y="2886444"/>
            <a:ext cx="792088" cy="79762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45238" y="2886444"/>
            <a:ext cx="758580" cy="75858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89820" y="4018059"/>
            <a:ext cx="812862" cy="801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63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80" y="736698"/>
            <a:ext cx="8640000" cy="303473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3771429"/>
            <a:ext cx="8640000" cy="217785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4128" y="1484784"/>
            <a:ext cx="432048" cy="43204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6176" y="2359992"/>
            <a:ext cx="432048" cy="43204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2515" y="4918719"/>
            <a:ext cx="936104" cy="43204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0272" y="4918719"/>
            <a:ext cx="936104" cy="43204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2515" y="5517232"/>
            <a:ext cx="936104" cy="32481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63770" y="5517232"/>
            <a:ext cx="936104" cy="324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12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20" y="1412776"/>
            <a:ext cx="8960351" cy="376272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2204864"/>
            <a:ext cx="4923984" cy="2320815"/>
          </a:xfrm>
          <a:prstGeom prst="rect">
            <a:avLst/>
          </a:prstGeom>
        </p:spPr>
      </p:pic>
      <p:cxnSp>
        <p:nvCxnSpPr>
          <p:cNvPr id="7" name="直接连接符 6"/>
          <p:cNvCxnSpPr/>
          <p:nvPr/>
        </p:nvCxnSpPr>
        <p:spPr>
          <a:xfrm>
            <a:off x="3456432" y="3145536"/>
            <a:ext cx="658368" cy="795528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V="1">
            <a:off x="3483864" y="2724912"/>
            <a:ext cx="667512" cy="859536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V="1">
            <a:off x="3493008" y="3575304"/>
            <a:ext cx="667512" cy="429768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78899" y="2367168"/>
            <a:ext cx="521965" cy="307038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3184" y="2824786"/>
            <a:ext cx="521965" cy="307038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93472" y="4621991"/>
            <a:ext cx="1703040" cy="45720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88024" y="4608560"/>
            <a:ext cx="79208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000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437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375" y="3933825"/>
            <a:ext cx="2157413" cy="19145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19050">
          <a:solidFill>
            <a:srgbClr val="00B0F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Microsoft</cp:lastModifiedBy>
  <cp:revision>21</cp:revision>
  <dcterms:created xsi:type="dcterms:W3CDTF">2025-01-08T00:39:05Z</dcterms:created>
  <dcterms:modified xsi:type="dcterms:W3CDTF">2025-01-13T01:55:54Z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76DE055729884EF0B7F51724037C8E71_13</vt:lpwstr>
  </property>
</Properties>
</file>