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第六单元  阅读</a:t>
            </a:r>
          </a:p>
          <a:p>
            <a:pPr algn="ctr">
              <a:lnSpc>
                <a:spcPct val="150000"/>
              </a:lnSpc>
            </a:pPr>
            <a:r>
              <a:rPr lang="en-US" altLang="zh-CN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  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荷叶圆圆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44824"/>
            <a:ext cx="8640000" cy="298038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841780"/>
            <a:ext cx="792088" cy="80324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9752" y="2841780"/>
            <a:ext cx="792088" cy="84229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6096" y="2886444"/>
            <a:ext cx="792088" cy="79762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5238" y="2886444"/>
            <a:ext cx="758580" cy="7585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89820" y="4018059"/>
            <a:ext cx="812862" cy="80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736698"/>
            <a:ext cx="8640000" cy="303473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771429"/>
            <a:ext cx="8640000" cy="217785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1484784"/>
            <a:ext cx="432048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6" y="2359992"/>
            <a:ext cx="432048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2515" y="4918719"/>
            <a:ext cx="936104" cy="4320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0272" y="4918719"/>
            <a:ext cx="936104" cy="43204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2515" y="5517232"/>
            <a:ext cx="936104" cy="32481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3770" y="5517232"/>
            <a:ext cx="936104" cy="32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0" y="1412776"/>
            <a:ext cx="8960351" cy="376272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204864"/>
            <a:ext cx="4923984" cy="2320815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>
            <a:off x="3456432" y="3145536"/>
            <a:ext cx="658368" cy="79552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3483864" y="2724912"/>
            <a:ext cx="667512" cy="85953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3493008" y="3575304"/>
            <a:ext cx="667512" cy="42976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8899" y="2367168"/>
            <a:ext cx="521965" cy="30703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3184" y="2824786"/>
            <a:ext cx="521965" cy="30703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3472" y="4621991"/>
            <a:ext cx="1703040" cy="4572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8024" y="4608560"/>
            <a:ext cx="79208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00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solidFill>
            <a:srgbClr val="00B0F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Microsoft</cp:lastModifiedBy>
  <cp:revision>21</cp:revision>
  <dcterms:created xsi:type="dcterms:W3CDTF">2025-01-08T00:39:05Z</dcterms:created>
  <dcterms:modified xsi:type="dcterms:W3CDTF">2025-01-13T01:55:54Z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