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7" r:id="rId4"/>
    <p:sldId id="259" r:id="rId5"/>
    <p:sldId id="261" r:id="rId6"/>
    <p:sldId id="264" r:id="rId7"/>
    <p:sldId id="258" r:id="rId8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133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834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772816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第六单元  阅读</a:t>
            </a:r>
          </a:p>
          <a:p>
            <a:pPr algn="ctr">
              <a:lnSpc>
                <a:spcPct val="150000"/>
              </a:lnSpc>
            </a:pPr>
            <a:r>
              <a:rPr lang="en-US" altLang="zh-CN" sz="6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11  </a:t>
            </a:r>
            <a:r>
              <a:rPr lang="zh-CN" altLang="en-US" sz="6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浪花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480" y="1340768"/>
            <a:ext cx="8640000" cy="4050161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1763688" y="2276872"/>
            <a:ext cx="3818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srgbClr val="00B0F0"/>
                </a:solidFill>
              </a:rPr>
              <a:t>√</a:t>
            </a:r>
          </a:p>
        </p:txBody>
      </p:sp>
      <p:sp>
        <p:nvSpPr>
          <p:cNvPr id="5" name="矩形 4"/>
          <p:cNvSpPr/>
          <p:nvPr/>
        </p:nvSpPr>
        <p:spPr>
          <a:xfrm>
            <a:off x="5273333" y="2287935"/>
            <a:ext cx="3818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srgbClr val="00B0F0"/>
                </a:solidFill>
              </a:rPr>
              <a:t>√</a:t>
            </a:r>
          </a:p>
        </p:txBody>
      </p:sp>
      <p:sp>
        <p:nvSpPr>
          <p:cNvPr id="6" name="矩形 5"/>
          <p:cNvSpPr/>
          <p:nvPr/>
        </p:nvSpPr>
        <p:spPr>
          <a:xfrm>
            <a:off x="7668344" y="2287935"/>
            <a:ext cx="3818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srgbClr val="00B0F0"/>
                </a:solidFill>
              </a:rPr>
              <a:t>√</a:t>
            </a:r>
          </a:p>
        </p:txBody>
      </p:sp>
      <p:sp>
        <p:nvSpPr>
          <p:cNvPr id="7" name="矩形 6"/>
          <p:cNvSpPr/>
          <p:nvPr/>
        </p:nvSpPr>
        <p:spPr>
          <a:xfrm>
            <a:off x="1187624" y="2708920"/>
            <a:ext cx="3818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srgbClr val="00B0F0"/>
                </a:solidFill>
              </a:rPr>
              <a:t>√</a:t>
            </a:r>
          </a:p>
        </p:txBody>
      </p:sp>
      <p:sp>
        <p:nvSpPr>
          <p:cNvPr id="8" name="矩形 7"/>
          <p:cNvSpPr/>
          <p:nvPr/>
        </p:nvSpPr>
        <p:spPr>
          <a:xfrm>
            <a:off x="3217567" y="2798823"/>
            <a:ext cx="3818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srgbClr val="00B0F0"/>
                </a:solidFill>
              </a:rPr>
              <a:t>√</a:t>
            </a:r>
          </a:p>
        </p:txBody>
      </p:sp>
      <p:sp>
        <p:nvSpPr>
          <p:cNvPr id="9" name="矩形 8"/>
          <p:cNvSpPr/>
          <p:nvPr/>
        </p:nvSpPr>
        <p:spPr>
          <a:xfrm>
            <a:off x="7668344" y="2783349"/>
            <a:ext cx="3818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srgbClr val="00B0F0"/>
                </a:solidFill>
              </a:rPr>
              <a:t>√</a:t>
            </a:r>
          </a:p>
        </p:txBody>
      </p:sp>
      <p:sp>
        <p:nvSpPr>
          <p:cNvPr id="10" name="矩形 9"/>
          <p:cNvSpPr/>
          <p:nvPr/>
        </p:nvSpPr>
        <p:spPr>
          <a:xfrm>
            <a:off x="1829144" y="3249920"/>
            <a:ext cx="3818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srgbClr val="00B0F0"/>
                </a:solidFill>
              </a:rPr>
              <a:t>√</a:t>
            </a:r>
          </a:p>
        </p:txBody>
      </p:sp>
      <p:sp>
        <p:nvSpPr>
          <p:cNvPr id="11" name="矩形 10"/>
          <p:cNvSpPr/>
          <p:nvPr/>
        </p:nvSpPr>
        <p:spPr>
          <a:xfrm>
            <a:off x="4629680" y="3277941"/>
            <a:ext cx="3818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srgbClr val="00B0F0"/>
                </a:solidFill>
              </a:rPr>
              <a:t>√</a:t>
            </a: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7784" y="4581128"/>
            <a:ext cx="826556" cy="809801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34798" y="4581128"/>
            <a:ext cx="787914" cy="809801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0777" y="4581129"/>
            <a:ext cx="1441663" cy="759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636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480" y="1700808"/>
            <a:ext cx="8640000" cy="3581948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35600" y="2996952"/>
            <a:ext cx="852624" cy="432048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640" y="3429000"/>
            <a:ext cx="720080" cy="43204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1304" y="3429000"/>
            <a:ext cx="720080" cy="432048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6016" y="3429000"/>
            <a:ext cx="720080" cy="432048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4208" y="3446140"/>
            <a:ext cx="2016224" cy="432048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6096" y="4355878"/>
            <a:ext cx="1224136" cy="432048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7704" y="4850708"/>
            <a:ext cx="936104" cy="432048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9616" y="4833568"/>
            <a:ext cx="2086719" cy="43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122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052736"/>
            <a:ext cx="8640000" cy="297083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4077072"/>
            <a:ext cx="8640000" cy="1277263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60232" y="2060848"/>
            <a:ext cx="1296144" cy="488314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04249" y="3252946"/>
            <a:ext cx="1512167" cy="492916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99857" y="4349440"/>
            <a:ext cx="564592" cy="43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5973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437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2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5375" y="3933825"/>
            <a:ext cx="2157413" cy="19145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13</Words>
  <Application>Microsoft Office PowerPoint</Application>
  <PresentationFormat>全屏显示(4:3)</PresentationFormat>
  <Paragraphs>10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微软用户</cp:lastModifiedBy>
  <cp:revision>18</cp:revision>
  <dcterms:created xsi:type="dcterms:W3CDTF">2025-01-08T00:39:05Z</dcterms:created>
  <dcterms:modified xsi:type="dcterms:W3CDTF">2025-01-10T14:37:38Z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76DE055729884EF0B7F51724037C8E71_13</vt:lpwstr>
  </property>
</Properties>
</file>