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1" r:id="rId6"/>
    <p:sldId id="264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第六单元  阅读</a:t>
            </a:r>
          </a:p>
          <a:p>
            <a:pPr algn="ctr">
              <a:lnSpc>
                <a:spcPct val="150000"/>
              </a:lnSpc>
            </a:pPr>
            <a:r>
              <a:rPr lang="en-US" altLang="zh-CN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  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浪花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340768"/>
            <a:ext cx="8640000" cy="405016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763688" y="2276872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5" name="矩形 4"/>
          <p:cNvSpPr/>
          <p:nvPr/>
        </p:nvSpPr>
        <p:spPr>
          <a:xfrm>
            <a:off x="5273333" y="2287935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6" name="矩形 5"/>
          <p:cNvSpPr/>
          <p:nvPr/>
        </p:nvSpPr>
        <p:spPr>
          <a:xfrm>
            <a:off x="7668344" y="2287935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7" name="矩形 6"/>
          <p:cNvSpPr/>
          <p:nvPr/>
        </p:nvSpPr>
        <p:spPr>
          <a:xfrm>
            <a:off x="1187624" y="2708920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8" name="矩形 7"/>
          <p:cNvSpPr/>
          <p:nvPr/>
        </p:nvSpPr>
        <p:spPr>
          <a:xfrm>
            <a:off x="3217567" y="2798823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9" name="矩形 8"/>
          <p:cNvSpPr/>
          <p:nvPr/>
        </p:nvSpPr>
        <p:spPr>
          <a:xfrm>
            <a:off x="7668344" y="2783349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10" name="矩形 9"/>
          <p:cNvSpPr/>
          <p:nvPr/>
        </p:nvSpPr>
        <p:spPr>
          <a:xfrm>
            <a:off x="1829144" y="3249920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11" name="矩形 10"/>
          <p:cNvSpPr/>
          <p:nvPr/>
        </p:nvSpPr>
        <p:spPr>
          <a:xfrm>
            <a:off x="4629680" y="3277941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4581128"/>
            <a:ext cx="826556" cy="80980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4798" y="4581128"/>
            <a:ext cx="787914" cy="80980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0777" y="4581129"/>
            <a:ext cx="1441663" cy="75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700808"/>
            <a:ext cx="8640000" cy="358194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5600" y="2996952"/>
            <a:ext cx="852624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429000"/>
            <a:ext cx="720080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304" y="3429000"/>
            <a:ext cx="720080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3429000"/>
            <a:ext cx="720080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208" y="3446140"/>
            <a:ext cx="2016224" cy="4320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4355878"/>
            <a:ext cx="1224136" cy="43204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4850708"/>
            <a:ext cx="936104" cy="4320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9616" y="4833568"/>
            <a:ext cx="2086719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52736"/>
            <a:ext cx="8640000" cy="297083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77072"/>
            <a:ext cx="8640000" cy="127726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0232" y="2060848"/>
            <a:ext cx="1296144" cy="48831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4249" y="3252946"/>
            <a:ext cx="1512167" cy="49291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9857" y="4349440"/>
            <a:ext cx="564592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97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</Words>
  <Application>Microsoft Office PowerPoint</Application>
  <PresentationFormat>全屏显示(4:3)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18</cp:revision>
  <dcterms:created xsi:type="dcterms:W3CDTF">2025-01-08T00:39:05Z</dcterms:created>
  <dcterms:modified xsi:type="dcterms:W3CDTF">2025-01-10T14:37:38Z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