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阅读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古诗二首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2" y="1484784"/>
            <a:ext cx="8640000" cy="362900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483768" y="227687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5" name="矩形 4"/>
          <p:cNvSpPr/>
          <p:nvPr/>
        </p:nvSpPr>
        <p:spPr>
          <a:xfrm>
            <a:off x="4671253" y="234888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6" name="矩形 5"/>
          <p:cNvSpPr/>
          <p:nvPr/>
        </p:nvSpPr>
        <p:spPr>
          <a:xfrm>
            <a:off x="8028384" y="231980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1966812" y="277606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8" name="矩形 7"/>
          <p:cNvSpPr/>
          <p:nvPr/>
        </p:nvSpPr>
        <p:spPr>
          <a:xfrm>
            <a:off x="5188209" y="275754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9" name="矩形 8"/>
          <p:cNvSpPr/>
          <p:nvPr/>
        </p:nvSpPr>
        <p:spPr>
          <a:xfrm>
            <a:off x="7892650" y="275256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151" y="4264491"/>
            <a:ext cx="798661" cy="82069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4232468"/>
            <a:ext cx="854653" cy="82069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7325" y="4264491"/>
            <a:ext cx="1496964" cy="77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88840"/>
            <a:ext cx="8640000" cy="18206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780928"/>
            <a:ext cx="792088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780928"/>
            <a:ext cx="792088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0300" y="2720355"/>
            <a:ext cx="792088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2428" y="2720355"/>
            <a:ext cx="792088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212976"/>
            <a:ext cx="792088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212976"/>
            <a:ext cx="792088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0300" y="3264921"/>
            <a:ext cx="792088" cy="432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2428" y="3264921"/>
            <a:ext cx="79208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548680"/>
            <a:ext cx="8640000" cy="20358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80" y="2572710"/>
            <a:ext cx="8640000" cy="365714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7448" y="1196752"/>
            <a:ext cx="564592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4328" y="1195636"/>
            <a:ext cx="564592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8367" y="2977902"/>
            <a:ext cx="564592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3528451"/>
            <a:ext cx="936104" cy="35697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2230" y="3528450"/>
            <a:ext cx="936104" cy="35697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1251" y="3528450"/>
            <a:ext cx="936104" cy="35697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175" y="4458657"/>
            <a:ext cx="576064" cy="35697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4923" y="4931643"/>
            <a:ext cx="576064" cy="35697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3789" y="4931643"/>
            <a:ext cx="576064" cy="35697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1548" y="5386119"/>
            <a:ext cx="576064" cy="35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全屏显示(4:3)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18</cp:revision>
  <dcterms:created xsi:type="dcterms:W3CDTF">2025-01-08T00:39:05Z</dcterms:created>
  <dcterms:modified xsi:type="dcterms:W3CDTF">2025-01-10T14:33:20Z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