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1" r:id="rId6"/>
    <p:sldId id="264" r:id="rId7"/>
    <p:sldId id="265" r:id="rId8"/>
    <p:sldId id="266" r:id="rId9"/>
    <p:sldId id="267" r:id="rId10"/>
    <p:sldId id="258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7281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第五单元  识字</a:t>
            </a:r>
          </a:p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我爱阅读</a:t>
            </a:r>
            <a:r>
              <a:rPr lang="en-US" altLang="zh-CN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</a:t>
            </a:r>
            <a:r>
              <a:rPr lang="en-US" altLang="zh-CN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000" cy="4240616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555776" y="2852936"/>
            <a:ext cx="432048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5" name="椭圆 4"/>
          <p:cNvSpPr/>
          <p:nvPr/>
        </p:nvSpPr>
        <p:spPr>
          <a:xfrm>
            <a:off x="3419872" y="3573016"/>
            <a:ext cx="432048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6" name="椭圆 5"/>
          <p:cNvSpPr/>
          <p:nvPr/>
        </p:nvSpPr>
        <p:spPr>
          <a:xfrm>
            <a:off x="3419872" y="5085184"/>
            <a:ext cx="432048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椭圆 6"/>
          <p:cNvSpPr/>
          <p:nvPr/>
        </p:nvSpPr>
        <p:spPr>
          <a:xfrm>
            <a:off x="5436096" y="2849513"/>
            <a:ext cx="432048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94276" y="3588643"/>
            <a:ext cx="432048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16216" y="5084018"/>
            <a:ext cx="432048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47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000" cy="19771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617397"/>
            <a:ext cx="504056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564904"/>
            <a:ext cx="504056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188" y="2564904"/>
            <a:ext cx="504056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2617397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82452"/>
            <a:ext cx="8640000" cy="34235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2" y="4306028"/>
            <a:ext cx="8640000" cy="14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000" cy="36611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12776"/>
            <a:ext cx="564592" cy="4320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481958"/>
            <a:ext cx="720080" cy="288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481958"/>
            <a:ext cx="720080" cy="288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447" y="3480048"/>
            <a:ext cx="720080" cy="288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581128"/>
            <a:ext cx="1728192" cy="432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399" y="4571603"/>
            <a:ext cx="2416729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8" y="260648"/>
            <a:ext cx="8640000" cy="61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484784"/>
            <a:ext cx="8640000" cy="34785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484784"/>
            <a:ext cx="564592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480" y="2060848"/>
            <a:ext cx="564592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758852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933825"/>
            <a:ext cx="2157413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</Words>
  <Application>Microsoft Office PowerPoint</Application>
  <PresentationFormat>全屏显示(4:3)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19</cp:revision>
  <dcterms:created xsi:type="dcterms:W3CDTF">2025-01-08T00:39:05Z</dcterms:created>
  <dcterms:modified xsi:type="dcterms:W3CDTF">2025-01-10T14:29:11Z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76DE055729884EF0B7F51724037C8E71_13</vt:lpwstr>
  </property>
</Properties>
</file>